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902" r:id="rId2"/>
    <p:sldId id="256" r:id="rId3"/>
    <p:sldId id="887" r:id="rId4"/>
    <p:sldId id="880" r:id="rId5"/>
    <p:sldId id="884" r:id="rId6"/>
    <p:sldId id="497" r:id="rId7"/>
    <p:sldId id="888" r:id="rId8"/>
    <p:sldId id="936" r:id="rId9"/>
    <p:sldId id="937" r:id="rId10"/>
    <p:sldId id="938" r:id="rId11"/>
    <p:sldId id="939" r:id="rId12"/>
    <p:sldId id="940" r:id="rId13"/>
    <p:sldId id="941" r:id="rId14"/>
    <p:sldId id="942" r:id="rId15"/>
    <p:sldId id="897" r:id="rId16"/>
    <p:sldId id="900" r:id="rId17"/>
    <p:sldId id="901" r:id="rId18"/>
    <p:sldId id="596" r:id="rId19"/>
    <p:sldId id="944" r:id="rId20"/>
    <p:sldId id="605" r:id="rId21"/>
    <p:sldId id="898" r:id="rId22"/>
    <p:sldId id="257" r:id="rId23"/>
    <p:sldId id="896" r:id="rId2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3D531DFC-FF0E-4033-B5CA-FFE7AAB281F1}">
          <p14:sldIdLst>
            <p14:sldId id="902"/>
          </p14:sldIdLst>
        </p14:section>
        <p14:section name="内容" id="{54E7BE1A-EE4F-40BD-819F-14506A062D7B}">
          <p14:sldIdLst>
            <p14:sldId id="256"/>
            <p14:sldId id="887"/>
            <p14:sldId id="880"/>
            <p14:sldId id="884"/>
            <p14:sldId id="497"/>
            <p14:sldId id="888"/>
            <p14:sldId id="936"/>
            <p14:sldId id="937"/>
            <p14:sldId id="938"/>
            <p14:sldId id="939"/>
            <p14:sldId id="940"/>
            <p14:sldId id="941"/>
            <p14:sldId id="942"/>
            <p14:sldId id="897"/>
            <p14:sldId id="900"/>
            <p14:sldId id="901"/>
            <p14:sldId id="596"/>
            <p14:sldId id="944"/>
            <p14:sldId id="605"/>
            <p14:sldId id="898"/>
            <p14:sldId id="257"/>
            <p14:sldId id="89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88" y="1020"/>
      </p:cViewPr>
      <p:guideLst>
        <p:guide orient="horz" pos="2160"/>
        <p:guide pos="3840"/>
      </p:guideLst>
    </p:cSldViewPr>
  </p:slideViewPr>
  <p:notesTextViewPr>
    <p:cViewPr>
      <p:scale>
        <a:sx n="1" d="1"/>
        <a:sy n="1" d="1"/>
      </p:scale>
      <p:origin x="0" y="0"/>
    </p:cViewPr>
  </p:notesTextViewPr>
  <p:sorterViewPr>
    <p:cViewPr>
      <p:scale>
        <a:sx n="100" d="100"/>
        <a:sy n="100" d="100"/>
      </p:scale>
      <p:origin x="0" y="-68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90F78D-C929-4301-9F19-9A2C6E10BBDD}"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kumimoji="1" lang="ja-JP" altLang="en-US"/>
        </a:p>
      </dgm:t>
    </dgm:pt>
    <dgm:pt modelId="{611E2F02-D5D7-4707-A5E4-C790C461D91D}">
      <dgm:prSet phldrT="[テキスト]"/>
      <dgm:spPr/>
      <dgm:t>
        <a:bodyPr/>
        <a:lstStyle/>
        <a:p>
          <a:r>
            <a:rPr lang="ja-JP" altLang="en-US" b="0" i="0" dirty="0">
              <a:latin typeface="游ゴシック Medium" panose="020B0500000000000000" pitchFamily="50" charset="-128"/>
              <a:ea typeface="游ゴシック Medium" panose="020B0500000000000000" pitchFamily="50" charset="-128"/>
            </a:rPr>
            <a:t>うつ病の症状が</a:t>
          </a:r>
          <a:br>
            <a:rPr lang="en-US" altLang="ja-JP" b="0" i="0" dirty="0">
              <a:latin typeface="游ゴシック Medium" panose="020B0500000000000000" pitchFamily="50" charset="-128"/>
              <a:ea typeface="游ゴシック Medium" panose="020B0500000000000000" pitchFamily="50" charset="-128"/>
            </a:rPr>
          </a:br>
          <a:r>
            <a:rPr lang="ja-JP" altLang="en-US" b="0" i="0" dirty="0">
              <a:latin typeface="游ゴシック Medium" panose="020B0500000000000000" pitchFamily="50" charset="-128"/>
              <a:ea typeface="游ゴシック Medium" panose="020B0500000000000000" pitchFamily="50" charset="-128"/>
            </a:rPr>
            <a:t>ある</a:t>
          </a:r>
          <a:endParaRPr kumimoji="1" lang="ja-JP" altLang="en-US" b="0" i="0" dirty="0">
            <a:latin typeface="游ゴシック Medium" panose="020B0500000000000000" pitchFamily="50" charset="-128"/>
            <a:ea typeface="游ゴシック Medium" panose="020B0500000000000000" pitchFamily="50" charset="-128"/>
          </a:endParaRPr>
        </a:p>
      </dgm:t>
    </dgm:pt>
    <dgm:pt modelId="{CC0DB23A-FB40-4C0F-9851-FEF0669DF823}" type="parTrans" cxnId="{E859E83F-80AA-4222-862C-7409338E5C0C}">
      <dgm:prSet/>
      <dgm:spPr/>
      <dgm:t>
        <a:bodyPr/>
        <a:lstStyle/>
        <a:p>
          <a:endParaRPr kumimoji="1" lang="ja-JP" altLang="en-US" b="0" i="0">
            <a:latin typeface="游ゴシック Medium" panose="020B0500000000000000" pitchFamily="50" charset="-128"/>
            <a:ea typeface="游ゴシック Medium" panose="020B0500000000000000" pitchFamily="50" charset="-128"/>
          </a:endParaRPr>
        </a:p>
      </dgm:t>
    </dgm:pt>
    <dgm:pt modelId="{C7D4EBEC-F543-49F4-9709-CA8B4CA54756}" type="sibTrans" cxnId="{E859E83F-80AA-4222-862C-7409338E5C0C}">
      <dgm:prSet/>
      <dgm:spPr/>
      <dgm:t>
        <a:bodyPr/>
        <a:lstStyle/>
        <a:p>
          <a:endParaRPr kumimoji="1" lang="ja-JP" altLang="en-US" b="0" i="0">
            <a:latin typeface="游ゴシック Medium" panose="020B0500000000000000" pitchFamily="50" charset="-128"/>
            <a:ea typeface="游ゴシック Medium" panose="020B0500000000000000" pitchFamily="50" charset="-128"/>
          </a:endParaRPr>
        </a:p>
      </dgm:t>
    </dgm:pt>
    <dgm:pt modelId="{354FD2B2-B980-44E5-A0E0-B10CCA2262F7}">
      <dgm:prSet/>
      <dgm:spPr>
        <a:solidFill>
          <a:schemeClr val="accent5">
            <a:lumMod val="20000"/>
            <a:lumOff val="80000"/>
          </a:schemeClr>
        </a:solidFill>
      </dgm:spPr>
      <dgm:t>
        <a:bodyPr/>
        <a:lstStyle/>
        <a:p>
          <a:r>
            <a:rPr lang="ja-JP" altLang="en-US" b="0" i="0" dirty="0">
              <a:latin typeface="游ゴシック Medium" panose="020B0500000000000000" pitchFamily="50" charset="-128"/>
              <a:ea typeface="游ゴシック Medium" panose="020B0500000000000000" pitchFamily="50" charset="-128"/>
            </a:rPr>
            <a:t>原因不明の</a:t>
          </a:r>
          <a:br>
            <a:rPr lang="en-US" altLang="ja-JP" b="0" i="0" dirty="0">
              <a:latin typeface="游ゴシック Medium" panose="020B0500000000000000" pitchFamily="50" charset="-128"/>
              <a:ea typeface="游ゴシック Medium" panose="020B0500000000000000" pitchFamily="50" charset="-128"/>
            </a:rPr>
          </a:br>
          <a:r>
            <a:rPr lang="ja-JP" altLang="en-US" b="0" i="0" dirty="0">
              <a:latin typeface="游ゴシック Medium" panose="020B0500000000000000" pitchFamily="50" charset="-128"/>
              <a:ea typeface="游ゴシック Medium" panose="020B0500000000000000" pitchFamily="50" charset="-128"/>
            </a:rPr>
            <a:t>不調が続く</a:t>
          </a:r>
          <a:endParaRPr lang="en-US" altLang="ja-JP" b="0" i="0" dirty="0">
            <a:latin typeface="游ゴシック Medium" panose="020B0500000000000000" pitchFamily="50" charset="-128"/>
            <a:ea typeface="游ゴシック Medium" panose="020B0500000000000000" pitchFamily="50" charset="-128"/>
          </a:endParaRPr>
        </a:p>
      </dgm:t>
    </dgm:pt>
    <dgm:pt modelId="{BDE82CEC-211D-4FC4-B852-FEAE3FA1E985}" type="parTrans" cxnId="{415A73EA-80A4-4259-BC95-2733C3BB9B24}">
      <dgm:prSet/>
      <dgm:spPr/>
      <dgm:t>
        <a:bodyPr/>
        <a:lstStyle/>
        <a:p>
          <a:endParaRPr kumimoji="1" lang="ja-JP" altLang="en-US" b="0" i="0">
            <a:latin typeface="游ゴシック Medium" panose="020B0500000000000000" pitchFamily="50" charset="-128"/>
            <a:ea typeface="游ゴシック Medium" panose="020B0500000000000000" pitchFamily="50" charset="-128"/>
          </a:endParaRPr>
        </a:p>
      </dgm:t>
    </dgm:pt>
    <dgm:pt modelId="{9A514F09-DE40-4B18-802D-FB1BF73B52E7}" type="sibTrans" cxnId="{415A73EA-80A4-4259-BC95-2733C3BB9B24}">
      <dgm:prSet/>
      <dgm:spPr/>
      <dgm:t>
        <a:bodyPr/>
        <a:lstStyle/>
        <a:p>
          <a:endParaRPr kumimoji="1" lang="ja-JP" altLang="en-US" b="0" i="0">
            <a:latin typeface="游ゴシック Medium" panose="020B0500000000000000" pitchFamily="50" charset="-128"/>
            <a:ea typeface="游ゴシック Medium" panose="020B0500000000000000" pitchFamily="50" charset="-128"/>
          </a:endParaRPr>
        </a:p>
      </dgm:t>
    </dgm:pt>
    <dgm:pt modelId="{35D169AF-6353-4E57-B8D7-3BA12D9AC7F9}">
      <dgm:prSet/>
      <dgm:spPr/>
      <dgm:t>
        <a:bodyPr/>
        <a:lstStyle/>
        <a:p>
          <a:r>
            <a:rPr lang="ja-JP" altLang="en-US" b="0" i="0" dirty="0">
              <a:latin typeface="游ゴシック Medium" panose="020B0500000000000000" pitchFamily="50" charset="-128"/>
              <a:ea typeface="游ゴシック Medium" panose="020B0500000000000000" pitchFamily="50" charset="-128"/>
            </a:rPr>
            <a:t>お酒の量が増えた</a:t>
          </a:r>
          <a:endParaRPr lang="en-US" altLang="ja-JP" b="0" i="0" dirty="0">
            <a:latin typeface="游ゴシック Medium" panose="020B0500000000000000" pitchFamily="50" charset="-128"/>
            <a:ea typeface="游ゴシック Medium" panose="020B0500000000000000" pitchFamily="50" charset="-128"/>
          </a:endParaRPr>
        </a:p>
      </dgm:t>
    </dgm:pt>
    <dgm:pt modelId="{7A182D0F-6430-4BBD-96CF-10385FBC3467}" type="parTrans" cxnId="{D14B3BC9-C0D5-4E07-AFF8-0CC796463C7E}">
      <dgm:prSet/>
      <dgm:spPr/>
      <dgm:t>
        <a:bodyPr/>
        <a:lstStyle/>
        <a:p>
          <a:endParaRPr kumimoji="1" lang="ja-JP" altLang="en-US" b="0" i="0">
            <a:latin typeface="游ゴシック Medium" panose="020B0500000000000000" pitchFamily="50" charset="-128"/>
            <a:ea typeface="游ゴシック Medium" panose="020B0500000000000000" pitchFamily="50" charset="-128"/>
          </a:endParaRPr>
        </a:p>
      </dgm:t>
    </dgm:pt>
    <dgm:pt modelId="{6DFEC3AC-0E32-46FD-B384-BCB113D8592B}" type="sibTrans" cxnId="{D14B3BC9-C0D5-4E07-AFF8-0CC796463C7E}">
      <dgm:prSet/>
      <dgm:spPr/>
      <dgm:t>
        <a:bodyPr/>
        <a:lstStyle/>
        <a:p>
          <a:endParaRPr kumimoji="1" lang="ja-JP" altLang="en-US" b="0" i="0">
            <a:latin typeface="游ゴシック Medium" panose="020B0500000000000000" pitchFamily="50" charset="-128"/>
            <a:ea typeface="游ゴシック Medium" panose="020B0500000000000000" pitchFamily="50" charset="-128"/>
          </a:endParaRPr>
        </a:p>
      </dgm:t>
    </dgm:pt>
    <dgm:pt modelId="{8E3D28A0-9C7C-4F56-A8F3-ED0A54450C52}">
      <dgm:prSet/>
      <dgm:spPr>
        <a:solidFill>
          <a:schemeClr val="accent5">
            <a:lumMod val="20000"/>
            <a:lumOff val="80000"/>
          </a:schemeClr>
        </a:solidFill>
      </dgm:spPr>
      <dgm:t>
        <a:bodyPr/>
        <a:lstStyle/>
        <a:p>
          <a:r>
            <a:rPr lang="ja-JP" altLang="en-US" b="0" i="0" dirty="0">
              <a:latin typeface="游ゴシック Medium" panose="020B0500000000000000" pitchFamily="50" charset="-128"/>
              <a:ea typeface="游ゴシック Medium" panose="020B0500000000000000" pitchFamily="50" charset="-128"/>
            </a:rPr>
            <a:t>行動に変化が見られる</a:t>
          </a:r>
          <a:br>
            <a:rPr lang="en-US" altLang="ja-JP" b="0" i="0" dirty="0">
              <a:latin typeface="游ゴシック Medium" panose="020B0500000000000000" pitchFamily="50" charset="-128"/>
              <a:ea typeface="游ゴシック Medium" panose="020B0500000000000000" pitchFamily="50" charset="-128"/>
            </a:rPr>
          </a:br>
          <a:r>
            <a:rPr lang="ja-JP" altLang="en-US" b="0" i="0" dirty="0">
              <a:latin typeface="游ゴシック Medium" panose="020B0500000000000000" pitchFamily="50" charset="-128"/>
              <a:ea typeface="游ゴシック Medium" panose="020B0500000000000000" pitchFamily="50" charset="-128"/>
            </a:rPr>
            <a:t>（大学に来ないなど）</a:t>
          </a:r>
          <a:endParaRPr lang="en-US" altLang="ja-JP" b="0" i="0" dirty="0">
            <a:latin typeface="游ゴシック Medium" panose="020B0500000000000000" pitchFamily="50" charset="-128"/>
            <a:ea typeface="游ゴシック Medium" panose="020B0500000000000000" pitchFamily="50" charset="-128"/>
          </a:endParaRPr>
        </a:p>
      </dgm:t>
    </dgm:pt>
    <dgm:pt modelId="{C2383394-958E-4E21-9C7F-5989996403CE}" type="parTrans" cxnId="{097F13F5-618F-413F-B46B-1DC30552FE21}">
      <dgm:prSet/>
      <dgm:spPr/>
      <dgm:t>
        <a:bodyPr/>
        <a:lstStyle/>
        <a:p>
          <a:endParaRPr kumimoji="1" lang="ja-JP" altLang="en-US" b="0" i="0">
            <a:latin typeface="游ゴシック Medium" panose="020B0500000000000000" pitchFamily="50" charset="-128"/>
            <a:ea typeface="游ゴシック Medium" panose="020B0500000000000000" pitchFamily="50" charset="-128"/>
          </a:endParaRPr>
        </a:p>
      </dgm:t>
    </dgm:pt>
    <dgm:pt modelId="{E2F84C23-1A0B-4A86-BDED-4E003B5F77F9}" type="sibTrans" cxnId="{097F13F5-618F-413F-B46B-1DC30552FE21}">
      <dgm:prSet/>
      <dgm:spPr/>
      <dgm:t>
        <a:bodyPr/>
        <a:lstStyle/>
        <a:p>
          <a:endParaRPr kumimoji="1" lang="ja-JP" altLang="en-US" b="0" i="0">
            <a:latin typeface="游ゴシック Medium" panose="020B0500000000000000" pitchFamily="50" charset="-128"/>
            <a:ea typeface="游ゴシック Medium" panose="020B0500000000000000" pitchFamily="50" charset="-128"/>
          </a:endParaRPr>
        </a:p>
      </dgm:t>
    </dgm:pt>
    <dgm:pt modelId="{A36698F9-B415-43FC-9452-925BFB3F92B4}">
      <dgm:prSet/>
      <dgm:spPr>
        <a:solidFill>
          <a:schemeClr val="accent5">
            <a:lumMod val="20000"/>
            <a:lumOff val="80000"/>
          </a:schemeClr>
        </a:solidFill>
      </dgm:spPr>
      <dgm:t>
        <a:bodyPr/>
        <a:lstStyle/>
        <a:p>
          <a:r>
            <a:rPr lang="ja-JP" altLang="en-US" b="0" i="0" dirty="0">
              <a:latin typeface="游ゴシック Medium" panose="020B0500000000000000" pitchFamily="50" charset="-128"/>
              <a:ea typeface="游ゴシック Medium" panose="020B0500000000000000" pitchFamily="50" charset="-128"/>
            </a:rPr>
            <a:t>本人にとって</a:t>
          </a:r>
          <a:br>
            <a:rPr lang="en-US" altLang="ja-JP" b="0" i="0" dirty="0">
              <a:latin typeface="游ゴシック Medium" panose="020B0500000000000000" pitchFamily="50" charset="-128"/>
              <a:ea typeface="游ゴシック Medium" panose="020B0500000000000000" pitchFamily="50" charset="-128"/>
            </a:rPr>
          </a:br>
          <a:r>
            <a:rPr lang="ja-JP" altLang="en-US" b="0" i="0" dirty="0">
              <a:latin typeface="游ゴシック Medium" panose="020B0500000000000000" pitchFamily="50" charset="-128"/>
              <a:ea typeface="游ゴシック Medium" panose="020B0500000000000000" pitchFamily="50" charset="-128"/>
            </a:rPr>
            <a:t>価値のあるものを</a:t>
          </a:r>
          <a:br>
            <a:rPr lang="en-US" altLang="ja-JP" b="0" i="0" dirty="0">
              <a:latin typeface="游ゴシック Medium" panose="020B0500000000000000" pitchFamily="50" charset="-128"/>
              <a:ea typeface="游ゴシック Medium" panose="020B0500000000000000" pitchFamily="50" charset="-128"/>
            </a:rPr>
          </a:br>
          <a:r>
            <a:rPr lang="ja-JP" altLang="en-US" b="0" i="0" dirty="0">
              <a:latin typeface="游ゴシック Medium" panose="020B0500000000000000" pitchFamily="50" charset="-128"/>
              <a:ea typeface="游ゴシック Medium" panose="020B0500000000000000" pitchFamily="50" charset="-128"/>
            </a:rPr>
            <a:t>失った</a:t>
          </a:r>
          <a:endParaRPr lang="en-US" altLang="ja-JP" b="0" i="0" dirty="0">
            <a:latin typeface="游ゴシック Medium" panose="020B0500000000000000" pitchFamily="50" charset="-128"/>
            <a:ea typeface="游ゴシック Medium" panose="020B0500000000000000" pitchFamily="50" charset="-128"/>
          </a:endParaRPr>
        </a:p>
      </dgm:t>
    </dgm:pt>
    <dgm:pt modelId="{6459AE28-303E-4213-8049-91EC4B51B2B7}" type="parTrans" cxnId="{923587FA-4F69-4AAD-9B4A-04F42C4767AB}">
      <dgm:prSet/>
      <dgm:spPr/>
      <dgm:t>
        <a:bodyPr/>
        <a:lstStyle/>
        <a:p>
          <a:endParaRPr kumimoji="1" lang="ja-JP" altLang="en-US" b="0" i="0">
            <a:latin typeface="游ゴシック Medium" panose="020B0500000000000000" pitchFamily="50" charset="-128"/>
            <a:ea typeface="游ゴシック Medium" panose="020B0500000000000000" pitchFamily="50" charset="-128"/>
          </a:endParaRPr>
        </a:p>
      </dgm:t>
    </dgm:pt>
    <dgm:pt modelId="{68A1D717-7129-41F7-A384-89584A73B2B7}" type="sibTrans" cxnId="{923587FA-4F69-4AAD-9B4A-04F42C4767AB}">
      <dgm:prSet/>
      <dgm:spPr/>
      <dgm:t>
        <a:bodyPr/>
        <a:lstStyle/>
        <a:p>
          <a:endParaRPr kumimoji="1" lang="ja-JP" altLang="en-US" b="0" i="0">
            <a:latin typeface="游ゴシック Medium" panose="020B0500000000000000" pitchFamily="50" charset="-128"/>
            <a:ea typeface="游ゴシック Medium" panose="020B0500000000000000" pitchFamily="50" charset="-128"/>
          </a:endParaRPr>
        </a:p>
      </dgm:t>
    </dgm:pt>
    <dgm:pt modelId="{B2B51E22-F58B-4BBC-BB00-7BFF2962CB21}">
      <dgm:prSet/>
      <dgm:spPr/>
      <dgm:t>
        <a:bodyPr/>
        <a:lstStyle/>
        <a:p>
          <a:r>
            <a:rPr lang="ja-JP" altLang="en-US" b="0" i="0" dirty="0">
              <a:latin typeface="游ゴシック Medium" panose="020B0500000000000000" pitchFamily="50" charset="-128"/>
              <a:ea typeface="游ゴシック Medium" panose="020B0500000000000000" pitchFamily="50" charset="-128"/>
            </a:rPr>
            <a:t>重い病気にかかった</a:t>
          </a:r>
          <a:endParaRPr lang="en-US" altLang="ja-JP" b="0" i="0" dirty="0">
            <a:latin typeface="游ゴシック Medium" panose="020B0500000000000000" pitchFamily="50" charset="-128"/>
            <a:ea typeface="游ゴシック Medium" panose="020B0500000000000000" pitchFamily="50" charset="-128"/>
          </a:endParaRPr>
        </a:p>
      </dgm:t>
    </dgm:pt>
    <dgm:pt modelId="{829218F6-864B-4EF1-A07F-64AE999FB4C5}" type="parTrans" cxnId="{92E96D6D-E0C2-459B-AEF5-A0D17F388E9C}">
      <dgm:prSet/>
      <dgm:spPr/>
      <dgm:t>
        <a:bodyPr/>
        <a:lstStyle/>
        <a:p>
          <a:endParaRPr kumimoji="1" lang="ja-JP" altLang="en-US" b="0" i="0">
            <a:latin typeface="游ゴシック Medium" panose="020B0500000000000000" pitchFamily="50" charset="-128"/>
            <a:ea typeface="游ゴシック Medium" panose="020B0500000000000000" pitchFamily="50" charset="-128"/>
          </a:endParaRPr>
        </a:p>
      </dgm:t>
    </dgm:pt>
    <dgm:pt modelId="{258B3C35-8A43-415D-9DC4-50E828072A56}" type="sibTrans" cxnId="{92E96D6D-E0C2-459B-AEF5-A0D17F388E9C}">
      <dgm:prSet/>
      <dgm:spPr/>
      <dgm:t>
        <a:bodyPr/>
        <a:lstStyle/>
        <a:p>
          <a:endParaRPr kumimoji="1" lang="ja-JP" altLang="en-US" b="0" i="0">
            <a:latin typeface="游ゴシック Medium" panose="020B0500000000000000" pitchFamily="50" charset="-128"/>
            <a:ea typeface="游ゴシック Medium" panose="020B0500000000000000" pitchFamily="50" charset="-128"/>
          </a:endParaRPr>
        </a:p>
      </dgm:t>
    </dgm:pt>
    <dgm:pt modelId="{A6EB095B-55FE-4ADB-BFC6-D8A4FD6FB0CD}">
      <dgm:prSet/>
      <dgm:spPr>
        <a:solidFill>
          <a:schemeClr val="accent5">
            <a:lumMod val="20000"/>
            <a:lumOff val="80000"/>
          </a:schemeClr>
        </a:solidFill>
      </dgm:spPr>
      <dgm:t>
        <a:bodyPr/>
        <a:lstStyle/>
        <a:p>
          <a:r>
            <a:rPr lang="ja-JP" altLang="en-US" b="0" i="0" dirty="0">
              <a:latin typeface="游ゴシック Medium" panose="020B0500000000000000" pitchFamily="50" charset="-128"/>
              <a:ea typeface="游ゴシック Medium" panose="020B0500000000000000" pitchFamily="50" charset="-128"/>
            </a:rPr>
            <a:t>仕事の負荷が増えた（大学では学業）</a:t>
          </a:r>
          <a:endParaRPr lang="en-US" altLang="ja-JP" b="0" i="0" dirty="0">
            <a:latin typeface="游ゴシック Medium" panose="020B0500000000000000" pitchFamily="50" charset="-128"/>
            <a:ea typeface="游ゴシック Medium" panose="020B0500000000000000" pitchFamily="50" charset="-128"/>
          </a:endParaRPr>
        </a:p>
      </dgm:t>
    </dgm:pt>
    <dgm:pt modelId="{5859BA22-0B55-447B-BAB1-33D64A1921B4}" type="parTrans" cxnId="{E5CE72C4-FFDD-4CB1-A9E2-CEDCCAFA22A9}">
      <dgm:prSet/>
      <dgm:spPr/>
      <dgm:t>
        <a:bodyPr/>
        <a:lstStyle/>
        <a:p>
          <a:endParaRPr kumimoji="1" lang="ja-JP" altLang="en-US" b="0" i="0">
            <a:latin typeface="游ゴシック Medium" panose="020B0500000000000000" pitchFamily="50" charset="-128"/>
            <a:ea typeface="游ゴシック Medium" panose="020B0500000000000000" pitchFamily="50" charset="-128"/>
          </a:endParaRPr>
        </a:p>
      </dgm:t>
    </dgm:pt>
    <dgm:pt modelId="{270C9FA9-CAA4-449A-A9B2-3579CF76DF1E}" type="sibTrans" cxnId="{E5CE72C4-FFDD-4CB1-A9E2-CEDCCAFA22A9}">
      <dgm:prSet/>
      <dgm:spPr/>
      <dgm:t>
        <a:bodyPr/>
        <a:lstStyle/>
        <a:p>
          <a:endParaRPr kumimoji="1" lang="ja-JP" altLang="en-US" b="0" i="0">
            <a:latin typeface="游ゴシック Medium" panose="020B0500000000000000" pitchFamily="50" charset="-128"/>
            <a:ea typeface="游ゴシック Medium" panose="020B0500000000000000" pitchFamily="50" charset="-128"/>
          </a:endParaRPr>
        </a:p>
      </dgm:t>
    </dgm:pt>
    <dgm:pt modelId="{741D14A6-43E3-4434-8CC4-135DC735CC29}">
      <dgm:prSet/>
      <dgm:spPr/>
      <dgm:t>
        <a:bodyPr/>
        <a:lstStyle/>
        <a:p>
          <a:r>
            <a:rPr lang="ja-JP" altLang="en-US" b="0" i="0" dirty="0">
              <a:latin typeface="游ゴシック Medium" panose="020B0500000000000000" pitchFamily="50" charset="-128"/>
              <a:ea typeface="游ゴシック Medium" panose="020B0500000000000000" pitchFamily="50" charset="-128"/>
            </a:rPr>
            <a:t>周囲に頼れる人が</a:t>
          </a:r>
          <a:br>
            <a:rPr lang="en-US" altLang="ja-JP" b="0" i="0" dirty="0">
              <a:latin typeface="游ゴシック Medium" panose="020B0500000000000000" pitchFamily="50" charset="-128"/>
              <a:ea typeface="游ゴシック Medium" panose="020B0500000000000000" pitchFamily="50" charset="-128"/>
            </a:rPr>
          </a:br>
          <a:r>
            <a:rPr lang="ja-JP" altLang="en-US" b="0" i="0" dirty="0">
              <a:latin typeface="游ゴシック Medium" panose="020B0500000000000000" pitchFamily="50" charset="-128"/>
              <a:ea typeface="游ゴシック Medium" panose="020B0500000000000000" pitchFamily="50" charset="-128"/>
            </a:rPr>
            <a:t>いない</a:t>
          </a:r>
          <a:endParaRPr lang="en-US" altLang="ja-JP" b="0" i="0" dirty="0">
            <a:latin typeface="游ゴシック Medium" panose="020B0500000000000000" pitchFamily="50" charset="-128"/>
            <a:ea typeface="游ゴシック Medium" panose="020B0500000000000000" pitchFamily="50" charset="-128"/>
          </a:endParaRPr>
        </a:p>
      </dgm:t>
    </dgm:pt>
    <dgm:pt modelId="{6A6B0E23-F3FF-4E28-8B1F-CDC933989BBF}" type="parTrans" cxnId="{24FF3221-4397-41AF-B94A-424828F6CEA1}">
      <dgm:prSet/>
      <dgm:spPr/>
      <dgm:t>
        <a:bodyPr/>
        <a:lstStyle/>
        <a:p>
          <a:endParaRPr kumimoji="1" lang="ja-JP" altLang="en-US" b="0" i="0">
            <a:latin typeface="游ゴシック Medium" panose="020B0500000000000000" pitchFamily="50" charset="-128"/>
            <a:ea typeface="游ゴシック Medium" panose="020B0500000000000000" pitchFamily="50" charset="-128"/>
          </a:endParaRPr>
        </a:p>
      </dgm:t>
    </dgm:pt>
    <dgm:pt modelId="{22BF59E5-D199-4432-964B-2C42B8C860C0}" type="sibTrans" cxnId="{24FF3221-4397-41AF-B94A-424828F6CEA1}">
      <dgm:prSet/>
      <dgm:spPr/>
      <dgm:t>
        <a:bodyPr/>
        <a:lstStyle/>
        <a:p>
          <a:endParaRPr kumimoji="1" lang="ja-JP" altLang="en-US" b="0" i="0">
            <a:latin typeface="游ゴシック Medium" panose="020B0500000000000000" pitchFamily="50" charset="-128"/>
            <a:ea typeface="游ゴシック Medium" panose="020B0500000000000000" pitchFamily="50" charset="-128"/>
          </a:endParaRPr>
        </a:p>
      </dgm:t>
    </dgm:pt>
    <dgm:pt modelId="{CF5C6E85-A80D-4BE4-A126-2245B5CE0AEB}">
      <dgm:prSet/>
      <dgm:spPr>
        <a:solidFill>
          <a:schemeClr val="accent5">
            <a:lumMod val="20000"/>
            <a:lumOff val="80000"/>
          </a:schemeClr>
        </a:solidFill>
      </dgm:spPr>
      <dgm:t>
        <a:bodyPr/>
        <a:lstStyle/>
        <a:p>
          <a:r>
            <a:rPr lang="ja-JP" altLang="en-US" b="0" i="0" dirty="0">
              <a:latin typeface="游ゴシック Medium" panose="020B0500000000000000" pitchFamily="50" charset="-128"/>
              <a:ea typeface="游ゴシック Medium" panose="020B0500000000000000" pitchFamily="50" charset="-128"/>
            </a:rPr>
            <a:t>自殺を口にする</a:t>
          </a:r>
          <a:endParaRPr lang="en-US" altLang="ja-JP" b="0" i="0" dirty="0">
            <a:latin typeface="游ゴシック Medium" panose="020B0500000000000000" pitchFamily="50" charset="-128"/>
            <a:ea typeface="游ゴシック Medium" panose="020B0500000000000000" pitchFamily="50" charset="-128"/>
          </a:endParaRPr>
        </a:p>
      </dgm:t>
    </dgm:pt>
    <dgm:pt modelId="{B065C5E7-807F-4B59-9DBA-370ACCC37F1E}" type="parTrans" cxnId="{322587E1-A70B-4144-B711-430DE449426E}">
      <dgm:prSet/>
      <dgm:spPr/>
      <dgm:t>
        <a:bodyPr/>
        <a:lstStyle/>
        <a:p>
          <a:endParaRPr kumimoji="1" lang="ja-JP" altLang="en-US" b="0" i="0">
            <a:latin typeface="游ゴシック Medium" panose="020B0500000000000000" pitchFamily="50" charset="-128"/>
            <a:ea typeface="游ゴシック Medium" panose="020B0500000000000000" pitchFamily="50" charset="-128"/>
          </a:endParaRPr>
        </a:p>
      </dgm:t>
    </dgm:pt>
    <dgm:pt modelId="{A97F9F6A-59BB-4940-A1DB-3480B3341882}" type="sibTrans" cxnId="{322587E1-A70B-4144-B711-430DE449426E}">
      <dgm:prSet/>
      <dgm:spPr/>
      <dgm:t>
        <a:bodyPr/>
        <a:lstStyle/>
        <a:p>
          <a:endParaRPr kumimoji="1" lang="ja-JP" altLang="en-US" b="0" i="0">
            <a:latin typeface="游ゴシック Medium" panose="020B0500000000000000" pitchFamily="50" charset="-128"/>
            <a:ea typeface="游ゴシック Medium" panose="020B0500000000000000" pitchFamily="50" charset="-128"/>
          </a:endParaRPr>
        </a:p>
      </dgm:t>
    </dgm:pt>
    <dgm:pt modelId="{98C06EFD-194A-4765-BF1B-71ADF2A54B78}">
      <dgm:prSet/>
      <dgm:spPr/>
      <dgm:t>
        <a:bodyPr/>
        <a:lstStyle/>
        <a:p>
          <a:r>
            <a:rPr lang="ja-JP" altLang="en-US" b="0" i="0" dirty="0">
              <a:latin typeface="游ゴシック Medium" panose="020B0500000000000000" pitchFamily="50" charset="-128"/>
              <a:ea typeface="游ゴシック Medium" panose="020B0500000000000000" pitchFamily="50" charset="-128"/>
            </a:rPr>
            <a:t>自殺未遂や自傷行為に及ぶ</a:t>
          </a:r>
        </a:p>
      </dgm:t>
    </dgm:pt>
    <dgm:pt modelId="{2EB66080-8455-4D8F-B4A5-1FF11752A3FF}" type="parTrans" cxnId="{97AC5B81-A90F-48EF-B51F-AB11C78FB240}">
      <dgm:prSet/>
      <dgm:spPr/>
      <dgm:t>
        <a:bodyPr/>
        <a:lstStyle/>
        <a:p>
          <a:endParaRPr kumimoji="1" lang="ja-JP" altLang="en-US" b="0" i="0">
            <a:latin typeface="游ゴシック Medium" panose="020B0500000000000000" pitchFamily="50" charset="-128"/>
            <a:ea typeface="游ゴシック Medium" panose="020B0500000000000000" pitchFamily="50" charset="-128"/>
          </a:endParaRPr>
        </a:p>
      </dgm:t>
    </dgm:pt>
    <dgm:pt modelId="{DD701562-1DC0-4B94-AF01-E1901BAB780E}" type="sibTrans" cxnId="{97AC5B81-A90F-48EF-B51F-AB11C78FB240}">
      <dgm:prSet/>
      <dgm:spPr/>
      <dgm:t>
        <a:bodyPr/>
        <a:lstStyle/>
        <a:p>
          <a:endParaRPr kumimoji="1" lang="ja-JP" altLang="en-US" b="0" i="0">
            <a:latin typeface="游ゴシック Medium" panose="020B0500000000000000" pitchFamily="50" charset="-128"/>
            <a:ea typeface="游ゴシック Medium" panose="020B0500000000000000" pitchFamily="50" charset="-128"/>
          </a:endParaRPr>
        </a:p>
      </dgm:t>
    </dgm:pt>
    <dgm:pt modelId="{1FDCE6B3-9E3F-44EB-AB6A-24D0DE79EC6A}" type="pres">
      <dgm:prSet presAssocID="{C690F78D-C929-4301-9F19-9A2C6E10BBDD}" presName="diagram" presStyleCnt="0">
        <dgm:presLayoutVars>
          <dgm:dir/>
          <dgm:resizeHandles val="exact"/>
        </dgm:presLayoutVars>
      </dgm:prSet>
      <dgm:spPr/>
    </dgm:pt>
    <dgm:pt modelId="{5B033AAB-463A-4EE9-A8CF-95431E490175}" type="pres">
      <dgm:prSet presAssocID="{611E2F02-D5D7-4707-A5E4-C790C461D91D}" presName="node" presStyleLbl="node1" presStyleIdx="0" presStyleCnt="10">
        <dgm:presLayoutVars>
          <dgm:bulletEnabled val="1"/>
        </dgm:presLayoutVars>
      </dgm:prSet>
      <dgm:spPr/>
    </dgm:pt>
    <dgm:pt modelId="{95B71700-F7BF-4389-BC3B-74B574F509C1}" type="pres">
      <dgm:prSet presAssocID="{C7D4EBEC-F543-49F4-9709-CA8B4CA54756}" presName="sibTrans" presStyleCnt="0"/>
      <dgm:spPr/>
    </dgm:pt>
    <dgm:pt modelId="{0B04CA6B-1249-4324-87BB-8E990311FF13}" type="pres">
      <dgm:prSet presAssocID="{354FD2B2-B980-44E5-A0E0-B10CCA2262F7}" presName="node" presStyleLbl="node1" presStyleIdx="1" presStyleCnt="10">
        <dgm:presLayoutVars>
          <dgm:bulletEnabled val="1"/>
        </dgm:presLayoutVars>
      </dgm:prSet>
      <dgm:spPr/>
    </dgm:pt>
    <dgm:pt modelId="{611909F2-D8BD-4722-8BD1-821E5F4FCC28}" type="pres">
      <dgm:prSet presAssocID="{9A514F09-DE40-4B18-802D-FB1BF73B52E7}" presName="sibTrans" presStyleCnt="0"/>
      <dgm:spPr/>
    </dgm:pt>
    <dgm:pt modelId="{F0AEDCE6-FCD7-4509-B4D2-8BF603416F12}" type="pres">
      <dgm:prSet presAssocID="{35D169AF-6353-4E57-B8D7-3BA12D9AC7F9}" presName="node" presStyleLbl="node1" presStyleIdx="2" presStyleCnt="10">
        <dgm:presLayoutVars>
          <dgm:bulletEnabled val="1"/>
        </dgm:presLayoutVars>
      </dgm:prSet>
      <dgm:spPr/>
    </dgm:pt>
    <dgm:pt modelId="{7E4B3C5F-A1C1-434B-8422-7D979AD7BC76}" type="pres">
      <dgm:prSet presAssocID="{6DFEC3AC-0E32-46FD-B384-BCB113D8592B}" presName="sibTrans" presStyleCnt="0"/>
      <dgm:spPr/>
    </dgm:pt>
    <dgm:pt modelId="{3E43E85B-7090-4B9A-BB8E-DFD0A79A9AEB}" type="pres">
      <dgm:prSet presAssocID="{8E3D28A0-9C7C-4F56-A8F3-ED0A54450C52}" presName="node" presStyleLbl="node1" presStyleIdx="3" presStyleCnt="10">
        <dgm:presLayoutVars>
          <dgm:bulletEnabled val="1"/>
        </dgm:presLayoutVars>
      </dgm:prSet>
      <dgm:spPr/>
    </dgm:pt>
    <dgm:pt modelId="{3A51A686-B3AF-4FA0-9DD8-AC5382A611F3}" type="pres">
      <dgm:prSet presAssocID="{E2F84C23-1A0B-4A86-BDED-4E003B5F77F9}" presName="sibTrans" presStyleCnt="0"/>
      <dgm:spPr/>
    </dgm:pt>
    <dgm:pt modelId="{30867EBE-F244-4DD1-8AF0-E4FEF9DB74FE}" type="pres">
      <dgm:prSet presAssocID="{A36698F9-B415-43FC-9452-925BFB3F92B4}" presName="node" presStyleLbl="node1" presStyleIdx="4" presStyleCnt="10">
        <dgm:presLayoutVars>
          <dgm:bulletEnabled val="1"/>
        </dgm:presLayoutVars>
      </dgm:prSet>
      <dgm:spPr/>
    </dgm:pt>
    <dgm:pt modelId="{C738DEBE-C531-4629-B919-E5F41B59B29F}" type="pres">
      <dgm:prSet presAssocID="{68A1D717-7129-41F7-A384-89584A73B2B7}" presName="sibTrans" presStyleCnt="0"/>
      <dgm:spPr/>
    </dgm:pt>
    <dgm:pt modelId="{3F044E8C-BE05-4514-B7E8-BCA62F3B61E5}" type="pres">
      <dgm:prSet presAssocID="{B2B51E22-F58B-4BBC-BB00-7BFF2962CB21}" presName="node" presStyleLbl="node1" presStyleIdx="5" presStyleCnt="10">
        <dgm:presLayoutVars>
          <dgm:bulletEnabled val="1"/>
        </dgm:presLayoutVars>
      </dgm:prSet>
      <dgm:spPr/>
    </dgm:pt>
    <dgm:pt modelId="{135177A3-F0BE-45F6-8EEF-52C27B37ABEB}" type="pres">
      <dgm:prSet presAssocID="{258B3C35-8A43-415D-9DC4-50E828072A56}" presName="sibTrans" presStyleCnt="0"/>
      <dgm:spPr/>
    </dgm:pt>
    <dgm:pt modelId="{F3FB2A52-FF8F-4A92-9A1D-55B600B8D99A}" type="pres">
      <dgm:prSet presAssocID="{A6EB095B-55FE-4ADB-BFC6-D8A4FD6FB0CD}" presName="node" presStyleLbl="node1" presStyleIdx="6" presStyleCnt="10">
        <dgm:presLayoutVars>
          <dgm:bulletEnabled val="1"/>
        </dgm:presLayoutVars>
      </dgm:prSet>
      <dgm:spPr/>
    </dgm:pt>
    <dgm:pt modelId="{6921EE50-48A6-4881-8283-C55D01A23F0B}" type="pres">
      <dgm:prSet presAssocID="{270C9FA9-CAA4-449A-A9B2-3579CF76DF1E}" presName="sibTrans" presStyleCnt="0"/>
      <dgm:spPr/>
    </dgm:pt>
    <dgm:pt modelId="{0B7D2F0B-C1DE-47CD-8B9A-B00E697B75D8}" type="pres">
      <dgm:prSet presAssocID="{741D14A6-43E3-4434-8CC4-135DC735CC29}" presName="node" presStyleLbl="node1" presStyleIdx="7" presStyleCnt="10">
        <dgm:presLayoutVars>
          <dgm:bulletEnabled val="1"/>
        </dgm:presLayoutVars>
      </dgm:prSet>
      <dgm:spPr/>
    </dgm:pt>
    <dgm:pt modelId="{71F5F16E-6B56-42A9-ADC0-F478D2508B65}" type="pres">
      <dgm:prSet presAssocID="{22BF59E5-D199-4432-964B-2C42B8C860C0}" presName="sibTrans" presStyleCnt="0"/>
      <dgm:spPr/>
    </dgm:pt>
    <dgm:pt modelId="{780D8F0A-C07E-44A8-A84F-BE5DE0EB2130}" type="pres">
      <dgm:prSet presAssocID="{CF5C6E85-A80D-4BE4-A126-2245B5CE0AEB}" presName="node" presStyleLbl="node1" presStyleIdx="8" presStyleCnt="10">
        <dgm:presLayoutVars>
          <dgm:bulletEnabled val="1"/>
        </dgm:presLayoutVars>
      </dgm:prSet>
      <dgm:spPr/>
    </dgm:pt>
    <dgm:pt modelId="{D26EC588-C695-4A1C-AAE6-4EF4D06CC9CB}" type="pres">
      <dgm:prSet presAssocID="{A97F9F6A-59BB-4940-A1DB-3480B3341882}" presName="sibTrans" presStyleCnt="0"/>
      <dgm:spPr/>
    </dgm:pt>
    <dgm:pt modelId="{715934F6-FD5B-4631-85F3-58D115EA64AF}" type="pres">
      <dgm:prSet presAssocID="{98C06EFD-194A-4765-BF1B-71ADF2A54B78}" presName="node" presStyleLbl="node1" presStyleIdx="9" presStyleCnt="10">
        <dgm:presLayoutVars>
          <dgm:bulletEnabled val="1"/>
        </dgm:presLayoutVars>
      </dgm:prSet>
      <dgm:spPr/>
    </dgm:pt>
  </dgm:ptLst>
  <dgm:cxnLst>
    <dgm:cxn modelId="{A78FCE1F-0715-485F-BA98-1210061CA498}" type="presOf" srcId="{35D169AF-6353-4E57-B8D7-3BA12D9AC7F9}" destId="{F0AEDCE6-FCD7-4509-B4D2-8BF603416F12}" srcOrd="0" destOrd="0" presId="urn:microsoft.com/office/officeart/2005/8/layout/default"/>
    <dgm:cxn modelId="{24FF3221-4397-41AF-B94A-424828F6CEA1}" srcId="{C690F78D-C929-4301-9F19-9A2C6E10BBDD}" destId="{741D14A6-43E3-4434-8CC4-135DC735CC29}" srcOrd="7" destOrd="0" parTransId="{6A6B0E23-F3FF-4E28-8B1F-CDC933989BBF}" sibTransId="{22BF59E5-D199-4432-964B-2C42B8C860C0}"/>
    <dgm:cxn modelId="{34E8DC2A-27F3-4C49-A54A-A1B6AA19DEA8}" type="presOf" srcId="{354FD2B2-B980-44E5-A0E0-B10CCA2262F7}" destId="{0B04CA6B-1249-4324-87BB-8E990311FF13}" srcOrd="0" destOrd="0" presId="urn:microsoft.com/office/officeart/2005/8/layout/default"/>
    <dgm:cxn modelId="{E859E83F-80AA-4222-862C-7409338E5C0C}" srcId="{C690F78D-C929-4301-9F19-9A2C6E10BBDD}" destId="{611E2F02-D5D7-4707-A5E4-C790C461D91D}" srcOrd="0" destOrd="0" parTransId="{CC0DB23A-FB40-4C0F-9851-FEF0669DF823}" sibTransId="{C7D4EBEC-F543-49F4-9709-CA8B4CA54756}"/>
    <dgm:cxn modelId="{3CFE865B-E9CF-4C18-8820-4C0349323215}" type="presOf" srcId="{B2B51E22-F58B-4BBC-BB00-7BFF2962CB21}" destId="{3F044E8C-BE05-4514-B7E8-BCA62F3B61E5}" srcOrd="0" destOrd="0" presId="urn:microsoft.com/office/officeart/2005/8/layout/default"/>
    <dgm:cxn modelId="{92E96D6D-E0C2-459B-AEF5-A0D17F388E9C}" srcId="{C690F78D-C929-4301-9F19-9A2C6E10BBDD}" destId="{B2B51E22-F58B-4BBC-BB00-7BFF2962CB21}" srcOrd="5" destOrd="0" parTransId="{829218F6-864B-4EF1-A07F-64AE999FB4C5}" sibTransId="{258B3C35-8A43-415D-9DC4-50E828072A56}"/>
    <dgm:cxn modelId="{5717BE6F-C795-4B11-AD85-D533E762063B}" type="presOf" srcId="{8E3D28A0-9C7C-4F56-A8F3-ED0A54450C52}" destId="{3E43E85B-7090-4B9A-BB8E-DFD0A79A9AEB}" srcOrd="0" destOrd="0" presId="urn:microsoft.com/office/officeart/2005/8/layout/default"/>
    <dgm:cxn modelId="{EE3AC36F-720B-4153-8110-A184360C3C8F}" type="presOf" srcId="{611E2F02-D5D7-4707-A5E4-C790C461D91D}" destId="{5B033AAB-463A-4EE9-A8CF-95431E490175}" srcOrd="0" destOrd="0" presId="urn:microsoft.com/office/officeart/2005/8/layout/default"/>
    <dgm:cxn modelId="{97AC5B81-A90F-48EF-B51F-AB11C78FB240}" srcId="{C690F78D-C929-4301-9F19-9A2C6E10BBDD}" destId="{98C06EFD-194A-4765-BF1B-71ADF2A54B78}" srcOrd="9" destOrd="0" parTransId="{2EB66080-8455-4D8F-B4A5-1FF11752A3FF}" sibTransId="{DD701562-1DC0-4B94-AF01-E1901BAB780E}"/>
    <dgm:cxn modelId="{967F8AB3-F463-4229-BA5E-E6BB21F456C8}" type="presOf" srcId="{A6EB095B-55FE-4ADB-BFC6-D8A4FD6FB0CD}" destId="{F3FB2A52-FF8F-4A92-9A1D-55B600B8D99A}" srcOrd="0" destOrd="0" presId="urn:microsoft.com/office/officeart/2005/8/layout/default"/>
    <dgm:cxn modelId="{E5CE72C4-FFDD-4CB1-A9E2-CEDCCAFA22A9}" srcId="{C690F78D-C929-4301-9F19-9A2C6E10BBDD}" destId="{A6EB095B-55FE-4ADB-BFC6-D8A4FD6FB0CD}" srcOrd="6" destOrd="0" parTransId="{5859BA22-0B55-447B-BAB1-33D64A1921B4}" sibTransId="{270C9FA9-CAA4-449A-A9B2-3579CF76DF1E}"/>
    <dgm:cxn modelId="{D14B3BC9-C0D5-4E07-AFF8-0CC796463C7E}" srcId="{C690F78D-C929-4301-9F19-9A2C6E10BBDD}" destId="{35D169AF-6353-4E57-B8D7-3BA12D9AC7F9}" srcOrd="2" destOrd="0" parTransId="{7A182D0F-6430-4BBD-96CF-10385FBC3467}" sibTransId="{6DFEC3AC-0E32-46FD-B384-BCB113D8592B}"/>
    <dgm:cxn modelId="{5B64B6CB-EA1D-4A6E-B61E-261E0EC3FDB2}" type="presOf" srcId="{98C06EFD-194A-4765-BF1B-71ADF2A54B78}" destId="{715934F6-FD5B-4631-85F3-58D115EA64AF}" srcOrd="0" destOrd="0" presId="urn:microsoft.com/office/officeart/2005/8/layout/default"/>
    <dgm:cxn modelId="{24AAF0D8-92C6-4BEF-B97C-B417F5D3FAFC}" type="presOf" srcId="{741D14A6-43E3-4434-8CC4-135DC735CC29}" destId="{0B7D2F0B-C1DE-47CD-8B9A-B00E697B75D8}" srcOrd="0" destOrd="0" presId="urn:microsoft.com/office/officeart/2005/8/layout/default"/>
    <dgm:cxn modelId="{AD5B11DB-E8F3-444A-9627-C6D955D42842}" type="presOf" srcId="{C690F78D-C929-4301-9F19-9A2C6E10BBDD}" destId="{1FDCE6B3-9E3F-44EB-AB6A-24D0DE79EC6A}" srcOrd="0" destOrd="0" presId="urn:microsoft.com/office/officeart/2005/8/layout/default"/>
    <dgm:cxn modelId="{322587E1-A70B-4144-B711-430DE449426E}" srcId="{C690F78D-C929-4301-9F19-9A2C6E10BBDD}" destId="{CF5C6E85-A80D-4BE4-A126-2245B5CE0AEB}" srcOrd="8" destOrd="0" parTransId="{B065C5E7-807F-4B59-9DBA-370ACCC37F1E}" sibTransId="{A97F9F6A-59BB-4940-A1DB-3480B3341882}"/>
    <dgm:cxn modelId="{415A73EA-80A4-4259-BC95-2733C3BB9B24}" srcId="{C690F78D-C929-4301-9F19-9A2C6E10BBDD}" destId="{354FD2B2-B980-44E5-A0E0-B10CCA2262F7}" srcOrd="1" destOrd="0" parTransId="{BDE82CEC-211D-4FC4-B852-FEAE3FA1E985}" sibTransId="{9A514F09-DE40-4B18-802D-FB1BF73B52E7}"/>
    <dgm:cxn modelId="{097F13F5-618F-413F-B46B-1DC30552FE21}" srcId="{C690F78D-C929-4301-9F19-9A2C6E10BBDD}" destId="{8E3D28A0-9C7C-4F56-A8F3-ED0A54450C52}" srcOrd="3" destOrd="0" parTransId="{C2383394-958E-4E21-9C7F-5989996403CE}" sibTransId="{E2F84C23-1A0B-4A86-BDED-4E003B5F77F9}"/>
    <dgm:cxn modelId="{923587FA-4F69-4AAD-9B4A-04F42C4767AB}" srcId="{C690F78D-C929-4301-9F19-9A2C6E10BBDD}" destId="{A36698F9-B415-43FC-9452-925BFB3F92B4}" srcOrd="4" destOrd="0" parTransId="{6459AE28-303E-4213-8049-91EC4B51B2B7}" sibTransId="{68A1D717-7129-41F7-A384-89584A73B2B7}"/>
    <dgm:cxn modelId="{2E7A06FB-EA32-43A2-B62E-642BC170B801}" type="presOf" srcId="{CF5C6E85-A80D-4BE4-A126-2245B5CE0AEB}" destId="{780D8F0A-C07E-44A8-A84F-BE5DE0EB2130}" srcOrd="0" destOrd="0" presId="urn:microsoft.com/office/officeart/2005/8/layout/default"/>
    <dgm:cxn modelId="{922B28FD-DA12-435D-B10E-716565FFBF99}" type="presOf" srcId="{A36698F9-B415-43FC-9452-925BFB3F92B4}" destId="{30867EBE-F244-4DD1-8AF0-E4FEF9DB74FE}" srcOrd="0" destOrd="0" presId="urn:microsoft.com/office/officeart/2005/8/layout/default"/>
    <dgm:cxn modelId="{4873D45B-2A1B-47F0-96E9-85D3A4E88297}" type="presParOf" srcId="{1FDCE6B3-9E3F-44EB-AB6A-24D0DE79EC6A}" destId="{5B033AAB-463A-4EE9-A8CF-95431E490175}" srcOrd="0" destOrd="0" presId="urn:microsoft.com/office/officeart/2005/8/layout/default"/>
    <dgm:cxn modelId="{F3DC79ED-85CD-473C-BDD0-77D9CB3EB4FD}" type="presParOf" srcId="{1FDCE6B3-9E3F-44EB-AB6A-24D0DE79EC6A}" destId="{95B71700-F7BF-4389-BC3B-74B574F509C1}" srcOrd="1" destOrd="0" presId="urn:microsoft.com/office/officeart/2005/8/layout/default"/>
    <dgm:cxn modelId="{C94DF67F-A2BB-477F-A606-E5F070DBE34A}" type="presParOf" srcId="{1FDCE6B3-9E3F-44EB-AB6A-24D0DE79EC6A}" destId="{0B04CA6B-1249-4324-87BB-8E990311FF13}" srcOrd="2" destOrd="0" presId="urn:microsoft.com/office/officeart/2005/8/layout/default"/>
    <dgm:cxn modelId="{77BAC940-F4FC-4468-9FEB-DE14C92F3021}" type="presParOf" srcId="{1FDCE6B3-9E3F-44EB-AB6A-24D0DE79EC6A}" destId="{611909F2-D8BD-4722-8BD1-821E5F4FCC28}" srcOrd="3" destOrd="0" presId="urn:microsoft.com/office/officeart/2005/8/layout/default"/>
    <dgm:cxn modelId="{0B6DCDDE-50CD-4FF2-9B67-B75B6D39AA81}" type="presParOf" srcId="{1FDCE6B3-9E3F-44EB-AB6A-24D0DE79EC6A}" destId="{F0AEDCE6-FCD7-4509-B4D2-8BF603416F12}" srcOrd="4" destOrd="0" presId="urn:microsoft.com/office/officeart/2005/8/layout/default"/>
    <dgm:cxn modelId="{C9B8C6DB-9AA8-4EB4-8F7E-A068914AAC03}" type="presParOf" srcId="{1FDCE6B3-9E3F-44EB-AB6A-24D0DE79EC6A}" destId="{7E4B3C5F-A1C1-434B-8422-7D979AD7BC76}" srcOrd="5" destOrd="0" presId="urn:microsoft.com/office/officeart/2005/8/layout/default"/>
    <dgm:cxn modelId="{D989DD9F-2F93-48F2-B65D-74EA20EF33C8}" type="presParOf" srcId="{1FDCE6B3-9E3F-44EB-AB6A-24D0DE79EC6A}" destId="{3E43E85B-7090-4B9A-BB8E-DFD0A79A9AEB}" srcOrd="6" destOrd="0" presId="urn:microsoft.com/office/officeart/2005/8/layout/default"/>
    <dgm:cxn modelId="{11B22324-126A-4537-9923-B998FCD708E9}" type="presParOf" srcId="{1FDCE6B3-9E3F-44EB-AB6A-24D0DE79EC6A}" destId="{3A51A686-B3AF-4FA0-9DD8-AC5382A611F3}" srcOrd="7" destOrd="0" presId="urn:microsoft.com/office/officeart/2005/8/layout/default"/>
    <dgm:cxn modelId="{35A66E6C-49C5-4EEF-83B7-6938B77FB212}" type="presParOf" srcId="{1FDCE6B3-9E3F-44EB-AB6A-24D0DE79EC6A}" destId="{30867EBE-F244-4DD1-8AF0-E4FEF9DB74FE}" srcOrd="8" destOrd="0" presId="urn:microsoft.com/office/officeart/2005/8/layout/default"/>
    <dgm:cxn modelId="{A1986456-6446-492E-8E71-CD354E600DF8}" type="presParOf" srcId="{1FDCE6B3-9E3F-44EB-AB6A-24D0DE79EC6A}" destId="{C738DEBE-C531-4629-B919-E5F41B59B29F}" srcOrd="9" destOrd="0" presId="urn:microsoft.com/office/officeart/2005/8/layout/default"/>
    <dgm:cxn modelId="{192AE009-1B5D-417B-BB50-1050490905C6}" type="presParOf" srcId="{1FDCE6B3-9E3F-44EB-AB6A-24D0DE79EC6A}" destId="{3F044E8C-BE05-4514-B7E8-BCA62F3B61E5}" srcOrd="10" destOrd="0" presId="urn:microsoft.com/office/officeart/2005/8/layout/default"/>
    <dgm:cxn modelId="{4D1DCFA1-1993-44D6-AB0C-9D4D6453AA4D}" type="presParOf" srcId="{1FDCE6B3-9E3F-44EB-AB6A-24D0DE79EC6A}" destId="{135177A3-F0BE-45F6-8EEF-52C27B37ABEB}" srcOrd="11" destOrd="0" presId="urn:microsoft.com/office/officeart/2005/8/layout/default"/>
    <dgm:cxn modelId="{3DBBAF52-E560-4068-A82F-0605E1B56FD3}" type="presParOf" srcId="{1FDCE6B3-9E3F-44EB-AB6A-24D0DE79EC6A}" destId="{F3FB2A52-FF8F-4A92-9A1D-55B600B8D99A}" srcOrd="12" destOrd="0" presId="urn:microsoft.com/office/officeart/2005/8/layout/default"/>
    <dgm:cxn modelId="{DD080636-EC5C-4E85-B04E-36A6D0EB8BA8}" type="presParOf" srcId="{1FDCE6B3-9E3F-44EB-AB6A-24D0DE79EC6A}" destId="{6921EE50-48A6-4881-8283-C55D01A23F0B}" srcOrd="13" destOrd="0" presId="urn:microsoft.com/office/officeart/2005/8/layout/default"/>
    <dgm:cxn modelId="{ACB5D6A3-264C-43D0-A12C-161D0FCCF609}" type="presParOf" srcId="{1FDCE6B3-9E3F-44EB-AB6A-24D0DE79EC6A}" destId="{0B7D2F0B-C1DE-47CD-8B9A-B00E697B75D8}" srcOrd="14" destOrd="0" presId="urn:microsoft.com/office/officeart/2005/8/layout/default"/>
    <dgm:cxn modelId="{9C635F7C-02C1-4666-A980-E187E3DCBACA}" type="presParOf" srcId="{1FDCE6B3-9E3F-44EB-AB6A-24D0DE79EC6A}" destId="{71F5F16E-6B56-42A9-ADC0-F478D2508B65}" srcOrd="15" destOrd="0" presId="urn:microsoft.com/office/officeart/2005/8/layout/default"/>
    <dgm:cxn modelId="{B8CB1C0D-A13F-422D-84A6-57716D2FC065}" type="presParOf" srcId="{1FDCE6B3-9E3F-44EB-AB6A-24D0DE79EC6A}" destId="{780D8F0A-C07E-44A8-A84F-BE5DE0EB2130}" srcOrd="16" destOrd="0" presId="urn:microsoft.com/office/officeart/2005/8/layout/default"/>
    <dgm:cxn modelId="{0C91A6D6-F65B-47CD-A3D0-06AA225105FD}" type="presParOf" srcId="{1FDCE6B3-9E3F-44EB-AB6A-24D0DE79EC6A}" destId="{D26EC588-C695-4A1C-AAE6-4EF4D06CC9CB}" srcOrd="17" destOrd="0" presId="urn:microsoft.com/office/officeart/2005/8/layout/default"/>
    <dgm:cxn modelId="{EAB730F5-E3AA-470C-806C-7B1592F6140A}" type="presParOf" srcId="{1FDCE6B3-9E3F-44EB-AB6A-24D0DE79EC6A}" destId="{715934F6-FD5B-4631-85F3-58D115EA64AF}"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E62D57-9F4F-47F0-85D3-D9D70FE9F0AC}"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kumimoji="1" lang="ja-JP" altLang="en-US"/>
        </a:p>
      </dgm:t>
    </dgm:pt>
    <dgm:pt modelId="{E31D285C-2F65-420A-9722-0A08ECC0DCEB}">
      <dgm:prSet phldrT="[テキスト]" custT="1"/>
      <dgm:spPr/>
      <dgm:t>
        <a:bodyPr/>
        <a:lstStyle/>
        <a:p>
          <a:r>
            <a:rPr kumimoji="1" lang="ja-JP" altLang="en-US" sz="2400" b="1" dirty="0">
              <a:solidFill>
                <a:srgbClr val="FF0000"/>
              </a:solidFill>
              <a:latin typeface="+mn-ea"/>
              <a:ea typeface="+mn-ea"/>
            </a:rPr>
            <a:t>り</a:t>
          </a:r>
          <a:r>
            <a:rPr kumimoji="1" lang="ja-JP" altLang="en-US" sz="1500" b="1" dirty="0">
              <a:latin typeface="+mn-ea"/>
              <a:ea typeface="+mn-ea"/>
            </a:rPr>
            <a:t>：リスク評価</a:t>
          </a:r>
        </a:p>
      </dgm:t>
    </dgm:pt>
    <dgm:pt modelId="{C5275531-9E55-40C0-BC7D-2333879BE2A3}" type="parTrans" cxnId="{1D7A77DA-6DAA-436B-8B19-AFB056010EFF}">
      <dgm:prSet/>
      <dgm:spPr/>
      <dgm:t>
        <a:bodyPr/>
        <a:lstStyle/>
        <a:p>
          <a:endParaRPr kumimoji="1" lang="ja-JP" altLang="en-US">
            <a:latin typeface="游ゴシック Medium" panose="020B0500000000000000" pitchFamily="50" charset="-128"/>
            <a:ea typeface="游ゴシック Medium" panose="020B0500000000000000" pitchFamily="50" charset="-128"/>
          </a:endParaRPr>
        </a:p>
      </dgm:t>
    </dgm:pt>
    <dgm:pt modelId="{4909BE9D-27B8-42CB-A5DF-95E42E416042}" type="sibTrans" cxnId="{1D7A77DA-6DAA-436B-8B19-AFB056010EFF}">
      <dgm:prSet/>
      <dgm:spPr/>
      <dgm:t>
        <a:bodyPr/>
        <a:lstStyle/>
        <a:p>
          <a:endParaRPr kumimoji="1" lang="ja-JP" altLang="en-US">
            <a:latin typeface="游ゴシック Medium" panose="020B0500000000000000" pitchFamily="50" charset="-128"/>
            <a:ea typeface="游ゴシック Medium" panose="020B0500000000000000" pitchFamily="50" charset="-128"/>
          </a:endParaRPr>
        </a:p>
      </dgm:t>
    </dgm:pt>
    <dgm:pt modelId="{E66BA315-D9E0-4DFF-ABC9-148B1E117A5F}">
      <dgm:prSet phldrT="[テキスト]" custT="1"/>
      <dgm:spPr/>
      <dgm:t>
        <a:bodyPr/>
        <a:lstStyle/>
        <a:p>
          <a:r>
            <a:rPr lang="ja-JP" altLang="en-US" sz="2000" dirty="0">
              <a:latin typeface="游ゴシック Medium" panose="020B0500000000000000" pitchFamily="50" charset="-128"/>
              <a:ea typeface="游ゴシック Medium" panose="020B0500000000000000" pitchFamily="50" charset="-128"/>
            </a:rPr>
            <a:t>特に自殺のリスクをチェックしましょう。▶</a:t>
          </a:r>
          <a:r>
            <a:rPr lang="en-US" altLang="ja-JP" sz="2000" dirty="0">
              <a:latin typeface="游ゴシック Medium" panose="020B0500000000000000" pitchFamily="50" charset="-128"/>
              <a:ea typeface="游ゴシック Medium" panose="020B0500000000000000" pitchFamily="50" charset="-128"/>
            </a:rPr>
            <a:t>18</a:t>
          </a:r>
          <a:r>
            <a:rPr lang="ja-JP" altLang="en-US" sz="2000" dirty="0">
              <a:latin typeface="游ゴシック Medium" panose="020B0500000000000000" pitchFamily="50" charset="-128"/>
              <a:ea typeface="游ゴシック Medium" panose="020B0500000000000000" pitchFamily="50" charset="-128"/>
            </a:rPr>
            <a:t>ページ</a:t>
          </a:r>
          <a:endParaRPr kumimoji="1" lang="ja-JP" altLang="en-US" sz="2000" dirty="0">
            <a:latin typeface="游ゴシック Medium" panose="020B0500000000000000" pitchFamily="50" charset="-128"/>
            <a:ea typeface="游ゴシック Medium" panose="020B0500000000000000" pitchFamily="50" charset="-128"/>
          </a:endParaRPr>
        </a:p>
      </dgm:t>
    </dgm:pt>
    <dgm:pt modelId="{0CC5938E-2E67-451E-BB11-C9FC3CE9EB02}" type="parTrans" cxnId="{867091CF-9D75-43E8-AB08-1ED982F036C6}">
      <dgm:prSet/>
      <dgm:spPr/>
      <dgm:t>
        <a:bodyPr/>
        <a:lstStyle/>
        <a:p>
          <a:endParaRPr kumimoji="1" lang="ja-JP" altLang="en-US">
            <a:latin typeface="游ゴシック Medium" panose="020B0500000000000000" pitchFamily="50" charset="-128"/>
            <a:ea typeface="游ゴシック Medium" panose="020B0500000000000000" pitchFamily="50" charset="-128"/>
          </a:endParaRPr>
        </a:p>
      </dgm:t>
    </dgm:pt>
    <dgm:pt modelId="{C30F3C4D-45B2-4255-9C13-7313581283F2}" type="sibTrans" cxnId="{867091CF-9D75-43E8-AB08-1ED982F036C6}">
      <dgm:prSet/>
      <dgm:spPr/>
      <dgm:t>
        <a:bodyPr/>
        <a:lstStyle/>
        <a:p>
          <a:endParaRPr kumimoji="1" lang="ja-JP" altLang="en-US">
            <a:latin typeface="游ゴシック Medium" panose="020B0500000000000000" pitchFamily="50" charset="-128"/>
            <a:ea typeface="游ゴシック Medium" panose="020B0500000000000000" pitchFamily="50" charset="-128"/>
          </a:endParaRPr>
        </a:p>
      </dgm:t>
    </dgm:pt>
    <dgm:pt modelId="{E90BF190-DFCA-4D66-9488-C72BC1DE8045}">
      <dgm:prSet phldrT="[テキスト]" custT="1"/>
      <dgm:spPr/>
      <dgm:t>
        <a:bodyPr/>
        <a:lstStyle/>
        <a:p>
          <a:r>
            <a:rPr kumimoji="1" lang="ja-JP" altLang="en-US" sz="2400" b="1" dirty="0">
              <a:solidFill>
                <a:srgbClr val="FF0000"/>
              </a:solidFill>
              <a:latin typeface="+mn-ea"/>
              <a:ea typeface="+mn-ea"/>
            </a:rPr>
            <a:t>る</a:t>
          </a:r>
          <a:r>
            <a:rPr kumimoji="1" lang="ja-JP" altLang="en-US" sz="1500" b="1" dirty="0">
              <a:latin typeface="+mn-ea"/>
              <a:ea typeface="+mn-ea"/>
            </a:rPr>
            <a:t>： セルフヘルプ　</a:t>
          </a:r>
        </a:p>
      </dgm:t>
    </dgm:pt>
    <dgm:pt modelId="{EC491BAF-CD0D-4B30-8CD1-0C3B29A21BF5}" type="parTrans" cxnId="{A906B15E-7971-4088-9136-1347C292B16A}">
      <dgm:prSet/>
      <dgm:spPr/>
      <dgm:t>
        <a:bodyPr/>
        <a:lstStyle/>
        <a:p>
          <a:endParaRPr kumimoji="1" lang="ja-JP" altLang="en-US">
            <a:latin typeface="游ゴシック Medium" panose="020B0500000000000000" pitchFamily="50" charset="-128"/>
            <a:ea typeface="游ゴシック Medium" panose="020B0500000000000000" pitchFamily="50" charset="-128"/>
          </a:endParaRPr>
        </a:p>
      </dgm:t>
    </dgm:pt>
    <dgm:pt modelId="{2480B49F-825C-409E-8EB1-A0A447DF6569}" type="sibTrans" cxnId="{A906B15E-7971-4088-9136-1347C292B16A}">
      <dgm:prSet/>
      <dgm:spPr/>
      <dgm:t>
        <a:bodyPr/>
        <a:lstStyle/>
        <a:p>
          <a:endParaRPr kumimoji="1" lang="ja-JP" altLang="en-US">
            <a:latin typeface="游ゴシック Medium" panose="020B0500000000000000" pitchFamily="50" charset="-128"/>
            <a:ea typeface="游ゴシック Medium" panose="020B0500000000000000" pitchFamily="50" charset="-128"/>
          </a:endParaRPr>
        </a:p>
      </dgm:t>
    </dgm:pt>
    <dgm:pt modelId="{0CBE2614-F812-4C47-ADAC-F5D5090CA9CA}">
      <dgm:prSet phldrT="[テキスト]" custT="1"/>
      <dgm:spPr/>
      <dgm:t>
        <a:bodyPr/>
        <a:lstStyle/>
        <a:p>
          <a:r>
            <a:rPr kumimoji="1" lang="ja-JP" altLang="en-US" sz="2400" b="1" dirty="0">
              <a:solidFill>
                <a:srgbClr val="FF0000"/>
              </a:solidFill>
              <a:latin typeface="+mn-ea"/>
              <a:ea typeface="+mn-ea"/>
            </a:rPr>
            <a:t>は</a:t>
          </a:r>
          <a:r>
            <a:rPr kumimoji="1" lang="ja-JP" altLang="en-US" sz="1500" b="1" dirty="0">
              <a:latin typeface="+mn-ea"/>
              <a:ea typeface="+mn-ea"/>
            </a:rPr>
            <a:t>：判断、批評せず、</a:t>
          </a:r>
          <a:br>
            <a:rPr kumimoji="1" lang="en-US" altLang="ja-JP" sz="1500" b="1" dirty="0">
              <a:latin typeface="+mn-ea"/>
              <a:ea typeface="+mn-ea"/>
            </a:rPr>
          </a:br>
          <a:r>
            <a:rPr kumimoji="1" lang="en-US" altLang="ja-JP" sz="1500" b="1" dirty="0">
              <a:latin typeface="+mn-ea"/>
              <a:ea typeface="+mn-ea"/>
            </a:rPr>
            <a:t> </a:t>
          </a:r>
          <a:r>
            <a:rPr kumimoji="1" lang="ja-JP" altLang="en-US" sz="1500" b="1" dirty="0">
              <a:latin typeface="+mn-ea"/>
              <a:ea typeface="+mn-ea"/>
            </a:rPr>
            <a:t>　　 話を聞きましょう</a:t>
          </a:r>
        </a:p>
      </dgm:t>
    </dgm:pt>
    <dgm:pt modelId="{B9703FD3-77F4-49FC-BD21-C675103B2B55}" type="parTrans" cxnId="{68046B1F-7CCC-48EA-B33D-F5F850D2D923}">
      <dgm:prSet/>
      <dgm:spPr/>
      <dgm:t>
        <a:bodyPr/>
        <a:lstStyle/>
        <a:p>
          <a:endParaRPr kumimoji="1" lang="ja-JP" altLang="en-US">
            <a:latin typeface="游ゴシック Medium" panose="020B0500000000000000" pitchFamily="50" charset="-128"/>
            <a:ea typeface="游ゴシック Medium" panose="020B0500000000000000" pitchFamily="50" charset="-128"/>
          </a:endParaRPr>
        </a:p>
      </dgm:t>
    </dgm:pt>
    <dgm:pt modelId="{03C45AF3-3050-49E4-8831-BBFAC2D23569}" type="sibTrans" cxnId="{68046B1F-7CCC-48EA-B33D-F5F850D2D923}">
      <dgm:prSet/>
      <dgm:spPr/>
      <dgm:t>
        <a:bodyPr/>
        <a:lstStyle/>
        <a:p>
          <a:endParaRPr kumimoji="1" lang="ja-JP" altLang="en-US">
            <a:latin typeface="游ゴシック Medium" panose="020B0500000000000000" pitchFamily="50" charset="-128"/>
            <a:ea typeface="游ゴシック Medium" panose="020B0500000000000000" pitchFamily="50" charset="-128"/>
          </a:endParaRPr>
        </a:p>
      </dgm:t>
    </dgm:pt>
    <dgm:pt modelId="{DC2504FE-FF78-45ED-BE8B-74676EF45BFA}">
      <dgm:prSet phldrT="[テキスト]" custT="1"/>
      <dgm:spPr/>
      <dgm:t>
        <a:bodyPr/>
        <a:lstStyle/>
        <a:p>
          <a:pPr>
            <a:buNone/>
          </a:pPr>
          <a:r>
            <a:rPr lang="ja-JP" altLang="en-US" sz="2000">
              <a:latin typeface="游ゴシック Medium" panose="020B0500000000000000" pitchFamily="50" charset="-128"/>
              <a:ea typeface="游ゴシック Medium" panose="020B0500000000000000" pitchFamily="50" charset="-128"/>
            </a:rPr>
            <a:t>援助を受けれる適切な専門家（大学の保健管理センターや病院など）のもとへ行くように勧めましょう。</a:t>
          </a:r>
          <a:endParaRPr kumimoji="1" lang="ja-JP" altLang="en-US" sz="2000" dirty="0">
            <a:latin typeface="游ゴシック Medium" panose="020B0500000000000000" pitchFamily="50" charset="-128"/>
            <a:ea typeface="游ゴシック Medium" panose="020B0500000000000000" pitchFamily="50" charset="-128"/>
          </a:endParaRPr>
        </a:p>
      </dgm:t>
    </dgm:pt>
    <dgm:pt modelId="{46F82564-8661-449E-AA1D-6708BDECFFF0}" type="parTrans" cxnId="{F9D1FA9E-986A-4E22-B9D6-426437712F44}">
      <dgm:prSet/>
      <dgm:spPr/>
      <dgm:t>
        <a:bodyPr/>
        <a:lstStyle/>
        <a:p>
          <a:endParaRPr kumimoji="1" lang="ja-JP" altLang="en-US">
            <a:latin typeface="游ゴシック Medium" panose="020B0500000000000000" pitchFamily="50" charset="-128"/>
            <a:ea typeface="游ゴシック Medium" panose="020B0500000000000000" pitchFamily="50" charset="-128"/>
          </a:endParaRPr>
        </a:p>
      </dgm:t>
    </dgm:pt>
    <dgm:pt modelId="{147F5867-0841-4E27-9268-9C9909B72A12}" type="sibTrans" cxnId="{F9D1FA9E-986A-4E22-B9D6-426437712F44}">
      <dgm:prSet/>
      <dgm:spPr/>
      <dgm:t>
        <a:bodyPr/>
        <a:lstStyle/>
        <a:p>
          <a:endParaRPr kumimoji="1" lang="ja-JP" altLang="en-US">
            <a:latin typeface="游ゴシック Medium" panose="020B0500000000000000" pitchFamily="50" charset="-128"/>
            <a:ea typeface="游ゴシック Medium" panose="020B0500000000000000" pitchFamily="50" charset="-128"/>
          </a:endParaRPr>
        </a:p>
      </dgm:t>
    </dgm:pt>
    <dgm:pt modelId="{0F4D3D99-104C-4EE8-AC87-49AB85B37F19}">
      <dgm:prSet phldrT="[テキスト]" custT="1"/>
      <dgm:spPr/>
      <dgm:t>
        <a:bodyPr/>
        <a:lstStyle/>
        <a:p>
          <a:pPr>
            <a:buNone/>
          </a:pPr>
          <a:r>
            <a:rPr lang="ja-JP" altLang="en-US" sz="2000">
              <a:latin typeface="游ゴシック Medium" panose="020B0500000000000000" pitchFamily="50" charset="-128"/>
              <a:ea typeface="游ゴシック Medium" panose="020B0500000000000000" pitchFamily="50" charset="-128"/>
            </a:rPr>
            <a:t>どんな気持ちなのか話してもらいましょう。</a:t>
          </a:r>
          <a:endParaRPr kumimoji="1" lang="ja-JP" altLang="en-US" sz="2000" dirty="0">
            <a:latin typeface="游ゴシック Medium" panose="020B0500000000000000" pitchFamily="50" charset="-128"/>
            <a:ea typeface="游ゴシック Medium" panose="020B0500000000000000" pitchFamily="50" charset="-128"/>
          </a:endParaRPr>
        </a:p>
      </dgm:t>
    </dgm:pt>
    <dgm:pt modelId="{43CEFAB5-A86D-4731-BA00-DD884DFFAF82}" type="parTrans" cxnId="{FC789035-B8FC-4565-AFAC-F55A4F165D5B}">
      <dgm:prSet/>
      <dgm:spPr/>
      <dgm:t>
        <a:bodyPr/>
        <a:lstStyle/>
        <a:p>
          <a:endParaRPr kumimoji="1" lang="ja-JP" altLang="en-US">
            <a:latin typeface="游ゴシック Medium" panose="020B0500000000000000" pitchFamily="50" charset="-128"/>
            <a:ea typeface="游ゴシック Medium" panose="020B0500000000000000" pitchFamily="50" charset="-128"/>
          </a:endParaRPr>
        </a:p>
      </dgm:t>
    </dgm:pt>
    <dgm:pt modelId="{80D8D1F4-3140-44D2-A5D2-AD64E707B341}" type="sibTrans" cxnId="{FC789035-B8FC-4565-AFAC-F55A4F165D5B}">
      <dgm:prSet/>
      <dgm:spPr/>
      <dgm:t>
        <a:bodyPr/>
        <a:lstStyle/>
        <a:p>
          <a:endParaRPr kumimoji="1" lang="ja-JP" altLang="en-US">
            <a:latin typeface="游ゴシック Medium" panose="020B0500000000000000" pitchFamily="50" charset="-128"/>
            <a:ea typeface="游ゴシック Medium" panose="020B0500000000000000" pitchFamily="50" charset="-128"/>
          </a:endParaRPr>
        </a:p>
      </dgm:t>
    </dgm:pt>
    <dgm:pt modelId="{99566046-7316-4918-97F3-DB43DB69F355}">
      <dgm:prSet phldrT="[テキスト]" custT="1"/>
      <dgm:spPr/>
      <dgm:t>
        <a:bodyPr/>
        <a:lstStyle/>
        <a:p>
          <a:r>
            <a:rPr kumimoji="1" lang="ja-JP" altLang="en-US" sz="2400" b="1" dirty="0">
              <a:solidFill>
                <a:srgbClr val="FF0000"/>
              </a:solidFill>
              <a:latin typeface="+mn-ea"/>
              <a:ea typeface="+mn-ea"/>
            </a:rPr>
            <a:t>あ</a:t>
          </a:r>
          <a:r>
            <a:rPr kumimoji="1" lang="ja-JP" altLang="en-US" sz="1500" b="1" dirty="0">
              <a:latin typeface="+mn-ea"/>
              <a:ea typeface="+mn-ea"/>
            </a:rPr>
            <a:t>：安心と情報を</a:t>
          </a:r>
          <a:br>
            <a:rPr kumimoji="1" lang="en-US" altLang="ja-JP" sz="1500" b="1" dirty="0">
              <a:latin typeface="+mn-ea"/>
              <a:ea typeface="+mn-ea"/>
            </a:rPr>
          </a:br>
          <a:r>
            <a:rPr kumimoji="1" lang="ja-JP" altLang="en-US" sz="1500" b="1" dirty="0">
              <a:latin typeface="+mn-ea"/>
              <a:ea typeface="+mn-ea"/>
            </a:rPr>
            <a:t>　　  与えましょう</a:t>
          </a:r>
        </a:p>
      </dgm:t>
    </dgm:pt>
    <dgm:pt modelId="{86D9B9B8-CD1D-467B-88E6-A5B0C5F95C90}" type="parTrans" cxnId="{B7793648-513E-44F4-AC7B-782F83E54759}">
      <dgm:prSet/>
      <dgm:spPr/>
      <dgm:t>
        <a:bodyPr/>
        <a:lstStyle/>
        <a:p>
          <a:endParaRPr kumimoji="1" lang="ja-JP" altLang="en-US">
            <a:latin typeface="游ゴシック Medium" panose="020B0500000000000000" pitchFamily="50" charset="-128"/>
            <a:ea typeface="游ゴシック Medium" panose="020B0500000000000000" pitchFamily="50" charset="-128"/>
          </a:endParaRPr>
        </a:p>
      </dgm:t>
    </dgm:pt>
    <dgm:pt modelId="{F37F8D37-DA8A-4DF0-B120-557D2FCD7E8A}" type="sibTrans" cxnId="{B7793648-513E-44F4-AC7B-782F83E54759}">
      <dgm:prSet/>
      <dgm:spPr/>
      <dgm:t>
        <a:bodyPr/>
        <a:lstStyle/>
        <a:p>
          <a:endParaRPr kumimoji="1" lang="ja-JP" altLang="en-US">
            <a:latin typeface="游ゴシック Medium" panose="020B0500000000000000" pitchFamily="50" charset="-128"/>
            <a:ea typeface="游ゴシック Medium" panose="020B0500000000000000" pitchFamily="50" charset="-128"/>
          </a:endParaRPr>
        </a:p>
      </dgm:t>
    </dgm:pt>
    <dgm:pt modelId="{13F5921F-09D6-489A-9C96-E7ADADBE7E55}">
      <dgm:prSet phldrT="[テキスト]" custT="1"/>
      <dgm:spPr/>
      <dgm:t>
        <a:bodyPr/>
        <a:lstStyle/>
        <a:p>
          <a:pPr>
            <a:buNone/>
          </a:pPr>
          <a:r>
            <a:rPr lang="ja-JP" altLang="en-US" sz="2000" dirty="0">
              <a:latin typeface="游ゴシック Medium" panose="020B0500000000000000" pitchFamily="50" charset="-128"/>
              <a:ea typeface="游ゴシック Medium" panose="020B0500000000000000" pitchFamily="50" charset="-128"/>
            </a:rPr>
            <a:t>現在の問題は、弱さや性格の問題ではないこと、 </a:t>
          </a:r>
          <a:br>
            <a:rPr lang="en-US" altLang="ja-JP" sz="2000" dirty="0">
              <a:latin typeface="游ゴシック Medium" panose="020B0500000000000000" pitchFamily="50" charset="-128"/>
              <a:ea typeface="游ゴシック Medium" panose="020B0500000000000000" pitchFamily="50" charset="-128"/>
            </a:rPr>
          </a:br>
          <a:r>
            <a:rPr lang="ja-JP" altLang="en-US" sz="2000" dirty="0">
              <a:latin typeface="游ゴシック Medium" panose="020B0500000000000000" pitchFamily="50" charset="-128"/>
              <a:ea typeface="游ゴシック Medium" panose="020B0500000000000000" pitchFamily="50" charset="-128"/>
            </a:rPr>
            <a:t>病気の可能性があることを伝えましょう。</a:t>
          </a:r>
          <a:endParaRPr kumimoji="1" lang="ja-JP" altLang="en-US" sz="2000" dirty="0">
            <a:latin typeface="游ゴシック Medium" panose="020B0500000000000000" pitchFamily="50" charset="-128"/>
            <a:ea typeface="游ゴシック Medium" panose="020B0500000000000000" pitchFamily="50" charset="-128"/>
          </a:endParaRPr>
        </a:p>
      </dgm:t>
    </dgm:pt>
    <dgm:pt modelId="{5CF0FE65-9C93-444E-8BA7-BE8C8D6F08DE}" type="parTrans" cxnId="{675775C4-0C28-49CE-93EF-310408781100}">
      <dgm:prSet/>
      <dgm:spPr/>
      <dgm:t>
        <a:bodyPr/>
        <a:lstStyle/>
        <a:p>
          <a:endParaRPr kumimoji="1" lang="ja-JP" altLang="en-US">
            <a:latin typeface="游ゴシック Medium" panose="020B0500000000000000" pitchFamily="50" charset="-128"/>
            <a:ea typeface="游ゴシック Medium" panose="020B0500000000000000" pitchFamily="50" charset="-128"/>
          </a:endParaRPr>
        </a:p>
      </dgm:t>
    </dgm:pt>
    <dgm:pt modelId="{2E35AA3E-E8EC-4811-98DE-A1AC36A317E1}" type="sibTrans" cxnId="{675775C4-0C28-49CE-93EF-310408781100}">
      <dgm:prSet/>
      <dgm:spPr/>
      <dgm:t>
        <a:bodyPr/>
        <a:lstStyle/>
        <a:p>
          <a:endParaRPr kumimoji="1" lang="ja-JP" altLang="en-US">
            <a:latin typeface="游ゴシック Medium" panose="020B0500000000000000" pitchFamily="50" charset="-128"/>
            <a:ea typeface="游ゴシック Medium" panose="020B0500000000000000" pitchFamily="50" charset="-128"/>
          </a:endParaRPr>
        </a:p>
      </dgm:t>
    </dgm:pt>
    <dgm:pt modelId="{3092E1C9-EA6F-4627-BD97-694311DBB920}">
      <dgm:prSet phldrT="[テキスト]" custT="1"/>
      <dgm:spPr/>
      <dgm:t>
        <a:bodyPr/>
        <a:lstStyle/>
        <a:p>
          <a:r>
            <a:rPr kumimoji="1" lang="ja-JP" altLang="en-US" sz="2400" b="1" dirty="0">
              <a:solidFill>
                <a:srgbClr val="FF0000"/>
              </a:solidFill>
              <a:latin typeface="+mn-ea"/>
              <a:ea typeface="+mn-ea"/>
            </a:rPr>
            <a:t>さ</a:t>
          </a:r>
          <a:r>
            <a:rPr kumimoji="1" lang="ja-JP" altLang="en-US" sz="1500" b="1" dirty="0">
              <a:latin typeface="+mn-ea"/>
              <a:ea typeface="+mn-ea"/>
            </a:rPr>
            <a:t>：サポートを得る</a:t>
          </a:r>
          <a:br>
            <a:rPr kumimoji="1" lang="en-US" altLang="ja-JP" sz="1500" b="1" dirty="0">
              <a:latin typeface="+mn-ea"/>
              <a:ea typeface="+mn-ea"/>
            </a:rPr>
          </a:br>
          <a:r>
            <a:rPr kumimoji="1" lang="ja-JP" altLang="en-US" sz="1500" b="1" dirty="0">
              <a:latin typeface="+mn-ea"/>
              <a:ea typeface="+mn-ea"/>
            </a:rPr>
            <a:t>　　  よう勧ましょう</a:t>
          </a:r>
        </a:p>
      </dgm:t>
    </dgm:pt>
    <dgm:pt modelId="{CCD88D2C-2D34-4687-AFB7-942365C8CBE5}" type="parTrans" cxnId="{AED73EC6-4156-493E-A033-B994CE96EF99}">
      <dgm:prSet/>
      <dgm:spPr/>
      <dgm:t>
        <a:bodyPr/>
        <a:lstStyle/>
        <a:p>
          <a:endParaRPr kumimoji="1" lang="ja-JP" altLang="en-US">
            <a:latin typeface="游ゴシック Medium" panose="020B0500000000000000" pitchFamily="50" charset="-128"/>
            <a:ea typeface="游ゴシック Medium" panose="020B0500000000000000" pitchFamily="50" charset="-128"/>
          </a:endParaRPr>
        </a:p>
      </dgm:t>
    </dgm:pt>
    <dgm:pt modelId="{44F5AE01-ED30-4DE8-BC36-01C77C7A48EB}" type="sibTrans" cxnId="{AED73EC6-4156-493E-A033-B994CE96EF99}">
      <dgm:prSet/>
      <dgm:spPr/>
      <dgm:t>
        <a:bodyPr/>
        <a:lstStyle/>
        <a:p>
          <a:endParaRPr kumimoji="1" lang="ja-JP" altLang="en-US">
            <a:latin typeface="游ゴシック Medium" panose="020B0500000000000000" pitchFamily="50" charset="-128"/>
            <a:ea typeface="游ゴシック Medium" panose="020B0500000000000000" pitchFamily="50" charset="-128"/>
          </a:endParaRPr>
        </a:p>
      </dgm:t>
    </dgm:pt>
    <dgm:pt modelId="{8072DF7C-5A11-4BD9-B604-C4C705BA8861}">
      <dgm:prSet phldrT="[テキスト]" custT="1"/>
      <dgm:spPr/>
      <dgm:t>
        <a:bodyPr/>
        <a:lstStyle/>
        <a:p>
          <a:r>
            <a:rPr lang="ja-JP" altLang="en-US" sz="2000">
              <a:latin typeface="游ゴシック Medium" panose="020B0500000000000000" pitchFamily="50" charset="-128"/>
              <a:ea typeface="游ゴシック Medium" panose="020B0500000000000000" pitchFamily="50" charset="-128"/>
            </a:rPr>
            <a:t>自分でできる対処方法（軽い運動をする、アルコールを止めるなど）を勧めましょう。</a:t>
          </a:r>
          <a:endParaRPr kumimoji="1" lang="ja-JP" altLang="en-US" sz="2000" dirty="0">
            <a:latin typeface="游ゴシック Medium" panose="020B0500000000000000" pitchFamily="50" charset="-128"/>
            <a:ea typeface="游ゴシック Medium" panose="020B0500000000000000" pitchFamily="50" charset="-128"/>
          </a:endParaRPr>
        </a:p>
      </dgm:t>
    </dgm:pt>
    <dgm:pt modelId="{53DBEEE4-F097-4E50-BA01-BC6A02C248A8}" type="parTrans" cxnId="{BF5AC22B-0FBF-40C0-BBFE-AE01EFCBBA55}">
      <dgm:prSet/>
      <dgm:spPr/>
      <dgm:t>
        <a:bodyPr/>
        <a:lstStyle/>
        <a:p>
          <a:endParaRPr kumimoji="1" lang="ja-JP" altLang="en-US">
            <a:latin typeface="游ゴシック Medium" panose="020B0500000000000000" pitchFamily="50" charset="-128"/>
            <a:ea typeface="游ゴシック Medium" panose="020B0500000000000000" pitchFamily="50" charset="-128"/>
          </a:endParaRPr>
        </a:p>
      </dgm:t>
    </dgm:pt>
    <dgm:pt modelId="{6029E472-EAF2-45B6-B2BB-A4601FA47A77}" type="sibTrans" cxnId="{BF5AC22B-0FBF-40C0-BBFE-AE01EFCBBA55}">
      <dgm:prSet/>
      <dgm:spPr/>
      <dgm:t>
        <a:bodyPr/>
        <a:lstStyle/>
        <a:p>
          <a:endParaRPr kumimoji="1" lang="ja-JP" altLang="en-US">
            <a:latin typeface="游ゴシック Medium" panose="020B0500000000000000" pitchFamily="50" charset="-128"/>
            <a:ea typeface="游ゴシック Medium" panose="020B0500000000000000" pitchFamily="50" charset="-128"/>
          </a:endParaRPr>
        </a:p>
      </dgm:t>
    </dgm:pt>
    <dgm:pt modelId="{5ECA9D6A-8186-45F2-8387-32CE0F1BB165}" type="pres">
      <dgm:prSet presAssocID="{49E62D57-9F4F-47F0-85D3-D9D70FE9F0AC}" presName="vert0" presStyleCnt="0">
        <dgm:presLayoutVars>
          <dgm:dir/>
          <dgm:animOne val="branch"/>
          <dgm:animLvl val="lvl"/>
        </dgm:presLayoutVars>
      </dgm:prSet>
      <dgm:spPr/>
    </dgm:pt>
    <dgm:pt modelId="{46BF24F7-A2B2-4216-A9BD-FA2F4F8260AC}" type="pres">
      <dgm:prSet presAssocID="{E31D285C-2F65-420A-9722-0A08ECC0DCEB}" presName="thickLine" presStyleLbl="alignNode1" presStyleIdx="0" presStyleCnt="5"/>
      <dgm:spPr/>
    </dgm:pt>
    <dgm:pt modelId="{D15363DA-B778-42CC-A005-249D8D294A2E}" type="pres">
      <dgm:prSet presAssocID="{E31D285C-2F65-420A-9722-0A08ECC0DCEB}" presName="horz1" presStyleCnt="0"/>
      <dgm:spPr/>
    </dgm:pt>
    <dgm:pt modelId="{1450BD25-7E61-4204-A84B-46754453ED97}" type="pres">
      <dgm:prSet presAssocID="{E31D285C-2F65-420A-9722-0A08ECC0DCEB}" presName="tx1" presStyleLbl="revTx" presStyleIdx="0" presStyleCnt="10" custScaleX="118473"/>
      <dgm:spPr/>
    </dgm:pt>
    <dgm:pt modelId="{76D2B566-7996-44BC-9CF6-2AC02D7C7B59}" type="pres">
      <dgm:prSet presAssocID="{E31D285C-2F65-420A-9722-0A08ECC0DCEB}" presName="vert1" presStyleCnt="0"/>
      <dgm:spPr/>
    </dgm:pt>
    <dgm:pt modelId="{99976BD5-41C0-4C82-85E3-BE8FDC83E4B1}" type="pres">
      <dgm:prSet presAssocID="{E66BA315-D9E0-4DFF-ABC9-148B1E117A5F}" presName="vertSpace2a" presStyleCnt="0"/>
      <dgm:spPr/>
    </dgm:pt>
    <dgm:pt modelId="{33529CCB-B27C-4DDE-A3C3-6BB988ACA859}" type="pres">
      <dgm:prSet presAssocID="{E66BA315-D9E0-4DFF-ABC9-148B1E117A5F}" presName="horz2" presStyleCnt="0"/>
      <dgm:spPr/>
    </dgm:pt>
    <dgm:pt modelId="{4E311F26-2AF4-4EEC-82B2-9B9819A0E7C5}" type="pres">
      <dgm:prSet presAssocID="{E66BA315-D9E0-4DFF-ABC9-148B1E117A5F}" presName="horzSpace2" presStyleCnt="0"/>
      <dgm:spPr/>
    </dgm:pt>
    <dgm:pt modelId="{0022030E-6DEF-48DC-8C6E-4C2798C50B4F}" type="pres">
      <dgm:prSet presAssocID="{E66BA315-D9E0-4DFF-ABC9-148B1E117A5F}" presName="tx2" presStyleLbl="revTx" presStyleIdx="1" presStyleCnt="10"/>
      <dgm:spPr/>
    </dgm:pt>
    <dgm:pt modelId="{E7D0F76E-F7C8-4C7E-BB50-7BBD909F7B3C}" type="pres">
      <dgm:prSet presAssocID="{E66BA315-D9E0-4DFF-ABC9-148B1E117A5F}" presName="vert2" presStyleCnt="0"/>
      <dgm:spPr/>
    </dgm:pt>
    <dgm:pt modelId="{77F27994-3371-49E9-BFD8-1CE63ED99D62}" type="pres">
      <dgm:prSet presAssocID="{E66BA315-D9E0-4DFF-ABC9-148B1E117A5F}" presName="thinLine2b" presStyleLbl="callout" presStyleIdx="0" presStyleCnt="5"/>
      <dgm:spPr/>
    </dgm:pt>
    <dgm:pt modelId="{FDED67DB-21EF-484D-B54A-34ABBCEFEB37}" type="pres">
      <dgm:prSet presAssocID="{E66BA315-D9E0-4DFF-ABC9-148B1E117A5F}" presName="vertSpace2b" presStyleCnt="0"/>
      <dgm:spPr/>
    </dgm:pt>
    <dgm:pt modelId="{C07F0E2F-BC92-43EB-9640-C52273B145CF}" type="pres">
      <dgm:prSet presAssocID="{0CBE2614-F812-4C47-ADAC-F5D5090CA9CA}" presName="thickLine" presStyleLbl="alignNode1" presStyleIdx="1" presStyleCnt="5"/>
      <dgm:spPr/>
    </dgm:pt>
    <dgm:pt modelId="{BABC30D6-E06C-481A-BD4A-AEE2CAA25AA3}" type="pres">
      <dgm:prSet presAssocID="{0CBE2614-F812-4C47-ADAC-F5D5090CA9CA}" presName="horz1" presStyleCnt="0"/>
      <dgm:spPr/>
    </dgm:pt>
    <dgm:pt modelId="{38B1537C-F893-4F4A-A4D5-CC0AB615D148}" type="pres">
      <dgm:prSet presAssocID="{0CBE2614-F812-4C47-ADAC-F5D5090CA9CA}" presName="tx1" presStyleLbl="revTx" presStyleIdx="2" presStyleCnt="10" custScaleX="118473"/>
      <dgm:spPr/>
    </dgm:pt>
    <dgm:pt modelId="{CAAFBAB5-7035-4E96-842A-4C52E29FE452}" type="pres">
      <dgm:prSet presAssocID="{0CBE2614-F812-4C47-ADAC-F5D5090CA9CA}" presName="vert1" presStyleCnt="0"/>
      <dgm:spPr/>
    </dgm:pt>
    <dgm:pt modelId="{8F14F773-C2DF-4FF7-BFE8-CB15E28B22BA}" type="pres">
      <dgm:prSet presAssocID="{0F4D3D99-104C-4EE8-AC87-49AB85B37F19}" presName="vertSpace2a" presStyleCnt="0"/>
      <dgm:spPr/>
    </dgm:pt>
    <dgm:pt modelId="{AF9A88B9-67F6-4510-A22F-228C983040D3}" type="pres">
      <dgm:prSet presAssocID="{0F4D3D99-104C-4EE8-AC87-49AB85B37F19}" presName="horz2" presStyleCnt="0"/>
      <dgm:spPr/>
    </dgm:pt>
    <dgm:pt modelId="{AF6862CF-025C-4E59-BA68-393C0AE359E9}" type="pres">
      <dgm:prSet presAssocID="{0F4D3D99-104C-4EE8-AC87-49AB85B37F19}" presName="horzSpace2" presStyleCnt="0"/>
      <dgm:spPr/>
    </dgm:pt>
    <dgm:pt modelId="{5D58D1E3-F8A3-40D3-BC90-6373892A8943}" type="pres">
      <dgm:prSet presAssocID="{0F4D3D99-104C-4EE8-AC87-49AB85B37F19}" presName="tx2" presStyleLbl="revTx" presStyleIdx="3" presStyleCnt="10"/>
      <dgm:spPr/>
    </dgm:pt>
    <dgm:pt modelId="{0B14B44B-9644-419C-9E8F-3978B3815C28}" type="pres">
      <dgm:prSet presAssocID="{0F4D3D99-104C-4EE8-AC87-49AB85B37F19}" presName="vert2" presStyleCnt="0"/>
      <dgm:spPr/>
    </dgm:pt>
    <dgm:pt modelId="{5EA839D1-C2D2-4FF9-B154-E62AA963A06F}" type="pres">
      <dgm:prSet presAssocID="{0F4D3D99-104C-4EE8-AC87-49AB85B37F19}" presName="thinLine2b" presStyleLbl="callout" presStyleIdx="1" presStyleCnt="5"/>
      <dgm:spPr/>
    </dgm:pt>
    <dgm:pt modelId="{D618317F-D255-4B22-B5C2-710EA3C40074}" type="pres">
      <dgm:prSet presAssocID="{0F4D3D99-104C-4EE8-AC87-49AB85B37F19}" presName="vertSpace2b" presStyleCnt="0"/>
      <dgm:spPr/>
    </dgm:pt>
    <dgm:pt modelId="{0DA1A54F-CB58-4BDD-8447-7ADBA4AA2C63}" type="pres">
      <dgm:prSet presAssocID="{99566046-7316-4918-97F3-DB43DB69F355}" presName="thickLine" presStyleLbl="alignNode1" presStyleIdx="2" presStyleCnt="5"/>
      <dgm:spPr/>
    </dgm:pt>
    <dgm:pt modelId="{05E0F67E-60EB-4513-B7D8-69BC9766ECF7}" type="pres">
      <dgm:prSet presAssocID="{99566046-7316-4918-97F3-DB43DB69F355}" presName="horz1" presStyleCnt="0"/>
      <dgm:spPr/>
    </dgm:pt>
    <dgm:pt modelId="{4E868E04-BEB4-4EE1-9435-256AC7A92CEF}" type="pres">
      <dgm:prSet presAssocID="{99566046-7316-4918-97F3-DB43DB69F355}" presName="tx1" presStyleLbl="revTx" presStyleIdx="4" presStyleCnt="10" custScaleX="118473"/>
      <dgm:spPr/>
    </dgm:pt>
    <dgm:pt modelId="{AC119DC7-53F3-47BD-9AE8-4333F3D93021}" type="pres">
      <dgm:prSet presAssocID="{99566046-7316-4918-97F3-DB43DB69F355}" presName="vert1" presStyleCnt="0"/>
      <dgm:spPr/>
    </dgm:pt>
    <dgm:pt modelId="{70CD7ECE-3974-4674-AB96-857A36B37DAB}" type="pres">
      <dgm:prSet presAssocID="{13F5921F-09D6-489A-9C96-E7ADADBE7E55}" presName="vertSpace2a" presStyleCnt="0"/>
      <dgm:spPr/>
    </dgm:pt>
    <dgm:pt modelId="{336A51CE-124B-40BB-A124-E9BCF4C1F9FB}" type="pres">
      <dgm:prSet presAssocID="{13F5921F-09D6-489A-9C96-E7ADADBE7E55}" presName="horz2" presStyleCnt="0"/>
      <dgm:spPr/>
    </dgm:pt>
    <dgm:pt modelId="{C01C94A0-C80D-4B41-B401-4F2BABA6E2D0}" type="pres">
      <dgm:prSet presAssocID="{13F5921F-09D6-489A-9C96-E7ADADBE7E55}" presName="horzSpace2" presStyleCnt="0"/>
      <dgm:spPr/>
    </dgm:pt>
    <dgm:pt modelId="{6B32E610-F5D0-4CB8-B159-3ED27A125619}" type="pres">
      <dgm:prSet presAssocID="{13F5921F-09D6-489A-9C96-E7ADADBE7E55}" presName="tx2" presStyleLbl="revTx" presStyleIdx="5" presStyleCnt="10"/>
      <dgm:spPr/>
    </dgm:pt>
    <dgm:pt modelId="{C2DB4EFA-D1AE-4D03-BF5C-E19BDA06B12A}" type="pres">
      <dgm:prSet presAssocID="{13F5921F-09D6-489A-9C96-E7ADADBE7E55}" presName="vert2" presStyleCnt="0"/>
      <dgm:spPr/>
    </dgm:pt>
    <dgm:pt modelId="{00D9F36C-6C54-4E50-BB3F-82D7060C9F42}" type="pres">
      <dgm:prSet presAssocID="{13F5921F-09D6-489A-9C96-E7ADADBE7E55}" presName="thinLine2b" presStyleLbl="callout" presStyleIdx="2" presStyleCnt="5"/>
      <dgm:spPr/>
    </dgm:pt>
    <dgm:pt modelId="{4021447E-8217-4F04-8543-F2CDD92BA3E8}" type="pres">
      <dgm:prSet presAssocID="{13F5921F-09D6-489A-9C96-E7ADADBE7E55}" presName="vertSpace2b" presStyleCnt="0"/>
      <dgm:spPr/>
    </dgm:pt>
    <dgm:pt modelId="{3BEA5442-AE24-4789-A7A9-CE8D37AED447}" type="pres">
      <dgm:prSet presAssocID="{3092E1C9-EA6F-4627-BD97-694311DBB920}" presName="thickLine" presStyleLbl="alignNode1" presStyleIdx="3" presStyleCnt="5"/>
      <dgm:spPr/>
    </dgm:pt>
    <dgm:pt modelId="{34DDE8C3-EF80-4C3D-9589-3261EE61DFE8}" type="pres">
      <dgm:prSet presAssocID="{3092E1C9-EA6F-4627-BD97-694311DBB920}" presName="horz1" presStyleCnt="0"/>
      <dgm:spPr/>
    </dgm:pt>
    <dgm:pt modelId="{B5AE59B3-2812-44F6-8732-E86FC0E2F53F}" type="pres">
      <dgm:prSet presAssocID="{3092E1C9-EA6F-4627-BD97-694311DBB920}" presName="tx1" presStyleLbl="revTx" presStyleIdx="6" presStyleCnt="10" custScaleX="118473"/>
      <dgm:spPr/>
    </dgm:pt>
    <dgm:pt modelId="{EFC82A97-CBFB-4764-A6EC-18A2C0592688}" type="pres">
      <dgm:prSet presAssocID="{3092E1C9-EA6F-4627-BD97-694311DBB920}" presName="vert1" presStyleCnt="0"/>
      <dgm:spPr/>
    </dgm:pt>
    <dgm:pt modelId="{4E5E9702-F857-4350-851E-C03BBF55537A}" type="pres">
      <dgm:prSet presAssocID="{DC2504FE-FF78-45ED-BE8B-74676EF45BFA}" presName="vertSpace2a" presStyleCnt="0"/>
      <dgm:spPr/>
    </dgm:pt>
    <dgm:pt modelId="{3771E036-2595-4206-BEA3-8A11671C14E0}" type="pres">
      <dgm:prSet presAssocID="{DC2504FE-FF78-45ED-BE8B-74676EF45BFA}" presName="horz2" presStyleCnt="0"/>
      <dgm:spPr/>
    </dgm:pt>
    <dgm:pt modelId="{34829A40-F2A1-4224-9AEB-12E3F65E4985}" type="pres">
      <dgm:prSet presAssocID="{DC2504FE-FF78-45ED-BE8B-74676EF45BFA}" presName="horzSpace2" presStyleCnt="0"/>
      <dgm:spPr/>
    </dgm:pt>
    <dgm:pt modelId="{B81E2557-FB98-48AB-86C0-044620B02790}" type="pres">
      <dgm:prSet presAssocID="{DC2504FE-FF78-45ED-BE8B-74676EF45BFA}" presName="tx2" presStyleLbl="revTx" presStyleIdx="7" presStyleCnt="10"/>
      <dgm:spPr/>
    </dgm:pt>
    <dgm:pt modelId="{2A705244-9F54-4BFB-8F20-738D1593B69E}" type="pres">
      <dgm:prSet presAssocID="{DC2504FE-FF78-45ED-BE8B-74676EF45BFA}" presName="vert2" presStyleCnt="0"/>
      <dgm:spPr/>
    </dgm:pt>
    <dgm:pt modelId="{A1B75ADE-224E-4A88-B058-7891155D46AF}" type="pres">
      <dgm:prSet presAssocID="{DC2504FE-FF78-45ED-BE8B-74676EF45BFA}" presName="thinLine2b" presStyleLbl="callout" presStyleIdx="3" presStyleCnt="5"/>
      <dgm:spPr/>
    </dgm:pt>
    <dgm:pt modelId="{B5CADCC8-754C-4923-A899-026FEE3C61DD}" type="pres">
      <dgm:prSet presAssocID="{DC2504FE-FF78-45ED-BE8B-74676EF45BFA}" presName="vertSpace2b" presStyleCnt="0"/>
      <dgm:spPr/>
    </dgm:pt>
    <dgm:pt modelId="{AF54EC3B-2DD5-47F8-98B0-8FCC89364712}" type="pres">
      <dgm:prSet presAssocID="{E90BF190-DFCA-4D66-9488-C72BC1DE8045}" presName="thickLine" presStyleLbl="alignNode1" presStyleIdx="4" presStyleCnt="5"/>
      <dgm:spPr/>
    </dgm:pt>
    <dgm:pt modelId="{467DAD20-9596-41A1-AFB3-21B0E859425A}" type="pres">
      <dgm:prSet presAssocID="{E90BF190-DFCA-4D66-9488-C72BC1DE8045}" presName="horz1" presStyleCnt="0"/>
      <dgm:spPr/>
    </dgm:pt>
    <dgm:pt modelId="{DF876B54-82A1-4AB8-820D-84C1701C3F5F}" type="pres">
      <dgm:prSet presAssocID="{E90BF190-DFCA-4D66-9488-C72BC1DE8045}" presName="tx1" presStyleLbl="revTx" presStyleIdx="8" presStyleCnt="10" custScaleX="118473"/>
      <dgm:spPr/>
    </dgm:pt>
    <dgm:pt modelId="{0804F873-4810-497D-8C1D-335A7C1DC01E}" type="pres">
      <dgm:prSet presAssocID="{E90BF190-DFCA-4D66-9488-C72BC1DE8045}" presName="vert1" presStyleCnt="0"/>
      <dgm:spPr/>
    </dgm:pt>
    <dgm:pt modelId="{7715EA17-EB49-4056-8CAE-96111909280E}" type="pres">
      <dgm:prSet presAssocID="{8072DF7C-5A11-4BD9-B604-C4C705BA8861}" presName="vertSpace2a" presStyleCnt="0"/>
      <dgm:spPr/>
    </dgm:pt>
    <dgm:pt modelId="{1CC8E2DF-B374-42EE-B17E-A14F00D45A71}" type="pres">
      <dgm:prSet presAssocID="{8072DF7C-5A11-4BD9-B604-C4C705BA8861}" presName="horz2" presStyleCnt="0"/>
      <dgm:spPr/>
    </dgm:pt>
    <dgm:pt modelId="{03EC3473-4F6B-414B-9EDA-ABFF67CDD985}" type="pres">
      <dgm:prSet presAssocID="{8072DF7C-5A11-4BD9-B604-C4C705BA8861}" presName="horzSpace2" presStyleCnt="0"/>
      <dgm:spPr/>
    </dgm:pt>
    <dgm:pt modelId="{CAC06F33-813F-4AD4-B0EF-FD06268CBC26}" type="pres">
      <dgm:prSet presAssocID="{8072DF7C-5A11-4BD9-B604-C4C705BA8861}" presName="tx2" presStyleLbl="revTx" presStyleIdx="9" presStyleCnt="10"/>
      <dgm:spPr/>
    </dgm:pt>
    <dgm:pt modelId="{691A604E-8D6F-4D67-B3DB-2B011A57448B}" type="pres">
      <dgm:prSet presAssocID="{8072DF7C-5A11-4BD9-B604-C4C705BA8861}" presName="vert2" presStyleCnt="0"/>
      <dgm:spPr/>
    </dgm:pt>
    <dgm:pt modelId="{A78A7ED0-ECA9-48E5-97FC-8EBCF33BF093}" type="pres">
      <dgm:prSet presAssocID="{8072DF7C-5A11-4BD9-B604-C4C705BA8861}" presName="thinLine2b" presStyleLbl="callout" presStyleIdx="4" presStyleCnt="5"/>
      <dgm:spPr/>
    </dgm:pt>
    <dgm:pt modelId="{D9FF97A4-EBB2-4603-B005-CD67646AE726}" type="pres">
      <dgm:prSet presAssocID="{8072DF7C-5A11-4BD9-B604-C4C705BA8861}" presName="vertSpace2b" presStyleCnt="0"/>
      <dgm:spPr/>
    </dgm:pt>
  </dgm:ptLst>
  <dgm:cxnLst>
    <dgm:cxn modelId="{0EA79E0A-CD85-42BD-9437-CF7C934CDDAD}" type="presOf" srcId="{E66BA315-D9E0-4DFF-ABC9-148B1E117A5F}" destId="{0022030E-6DEF-48DC-8C6E-4C2798C50B4F}" srcOrd="0" destOrd="0" presId="urn:microsoft.com/office/officeart/2008/layout/LinedList"/>
    <dgm:cxn modelId="{CA38460F-869E-464D-811D-946956987668}" type="presOf" srcId="{8072DF7C-5A11-4BD9-B604-C4C705BA8861}" destId="{CAC06F33-813F-4AD4-B0EF-FD06268CBC26}" srcOrd="0" destOrd="0" presId="urn:microsoft.com/office/officeart/2008/layout/LinedList"/>
    <dgm:cxn modelId="{68046B1F-7CCC-48EA-B33D-F5F850D2D923}" srcId="{49E62D57-9F4F-47F0-85D3-D9D70FE9F0AC}" destId="{0CBE2614-F812-4C47-ADAC-F5D5090CA9CA}" srcOrd="1" destOrd="0" parTransId="{B9703FD3-77F4-49FC-BD21-C675103B2B55}" sibTransId="{03C45AF3-3050-49E4-8831-BBFAC2D23569}"/>
    <dgm:cxn modelId="{F012DC20-E53C-4BB9-AC25-5A51BC5105C3}" type="presOf" srcId="{3092E1C9-EA6F-4627-BD97-694311DBB920}" destId="{B5AE59B3-2812-44F6-8732-E86FC0E2F53F}" srcOrd="0" destOrd="0" presId="urn:microsoft.com/office/officeart/2008/layout/LinedList"/>
    <dgm:cxn modelId="{BF5AC22B-0FBF-40C0-BBFE-AE01EFCBBA55}" srcId="{E90BF190-DFCA-4D66-9488-C72BC1DE8045}" destId="{8072DF7C-5A11-4BD9-B604-C4C705BA8861}" srcOrd="0" destOrd="0" parTransId="{53DBEEE4-F097-4E50-BA01-BC6A02C248A8}" sibTransId="{6029E472-EAF2-45B6-B2BB-A4601FA47A77}"/>
    <dgm:cxn modelId="{FC789035-B8FC-4565-AFAC-F55A4F165D5B}" srcId="{0CBE2614-F812-4C47-ADAC-F5D5090CA9CA}" destId="{0F4D3D99-104C-4EE8-AC87-49AB85B37F19}" srcOrd="0" destOrd="0" parTransId="{43CEFAB5-A86D-4731-BA00-DD884DFFAF82}" sibTransId="{80D8D1F4-3140-44D2-A5D2-AD64E707B341}"/>
    <dgm:cxn modelId="{06AC7836-9996-4C8E-A4BE-7737395B534A}" type="presOf" srcId="{E90BF190-DFCA-4D66-9488-C72BC1DE8045}" destId="{DF876B54-82A1-4AB8-820D-84C1701C3F5F}" srcOrd="0" destOrd="0" presId="urn:microsoft.com/office/officeart/2008/layout/LinedList"/>
    <dgm:cxn modelId="{A906B15E-7971-4088-9136-1347C292B16A}" srcId="{49E62D57-9F4F-47F0-85D3-D9D70FE9F0AC}" destId="{E90BF190-DFCA-4D66-9488-C72BC1DE8045}" srcOrd="4" destOrd="0" parTransId="{EC491BAF-CD0D-4B30-8CD1-0C3B29A21BF5}" sibTransId="{2480B49F-825C-409E-8EB1-A0A447DF6569}"/>
    <dgm:cxn modelId="{B7793648-513E-44F4-AC7B-782F83E54759}" srcId="{49E62D57-9F4F-47F0-85D3-D9D70FE9F0AC}" destId="{99566046-7316-4918-97F3-DB43DB69F355}" srcOrd="2" destOrd="0" parTransId="{86D9B9B8-CD1D-467B-88E6-A5B0C5F95C90}" sibTransId="{F37F8D37-DA8A-4DF0-B120-557D2FCD7E8A}"/>
    <dgm:cxn modelId="{FA5A666A-3587-4711-8654-67005EAEC80E}" type="presOf" srcId="{99566046-7316-4918-97F3-DB43DB69F355}" destId="{4E868E04-BEB4-4EE1-9435-256AC7A92CEF}" srcOrd="0" destOrd="0" presId="urn:microsoft.com/office/officeart/2008/layout/LinedList"/>
    <dgm:cxn modelId="{DE4D9779-9BA0-4934-A935-8955A8C41E6B}" type="presOf" srcId="{E31D285C-2F65-420A-9722-0A08ECC0DCEB}" destId="{1450BD25-7E61-4204-A84B-46754453ED97}" srcOrd="0" destOrd="0" presId="urn:microsoft.com/office/officeart/2008/layout/LinedList"/>
    <dgm:cxn modelId="{4197C881-4FB8-42B1-AF5E-46E2484F9BB2}" type="presOf" srcId="{0F4D3D99-104C-4EE8-AC87-49AB85B37F19}" destId="{5D58D1E3-F8A3-40D3-BC90-6373892A8943}" srcOrd="0" destOrd="0" presId="urn:microsoft.com/office/officeart/2008/layout/LinedList"/>
    <dgm:cxn modelId="{F9D1FA9E-986A-4E22-B9D6-426437712F44}" srcId="{3092E1C9-EA6F-4627-BD97-694311DBB920}" destId="{DC2504FE-FF78-45ED-BE8B-74676EF45BFA}" srcOrd="0" destOrd="0" parTransId="{46F82564-8661-449E-AA1D-6708BDECFFF0}" sibTransId="{147F5867-0841-4E27-9268-9C9909B72A12}"/>
    <dgm:cxn modelId="{8956C9AC-1821-4698-82A3-DC25BB90C4C8}" type="presOf" srcId="{0CBE2614-F812-4C47-ADAC-F5D5090CA9CA}" destId="{38B1537C-F893-4F4A-A4D5-CC0AB615D148}" srcOrd="0" destOrd="0" presId="urn:microsoft.com/office/officeart/2008/layout/LinedList"/>
    <dgm:cxn modelId="{11D698B6-1308-4F6C-A4C4-EBF164F381DE}" type="presOf" srcId="{13F5921F-09D6-489A-9C96-E7ADADBE7E55}" destId="{6B32E610-F5D0-4CB8-B159-3ED27A125619}" srcOrd="0" destOrd="0" presId="urn:microsoft.com/office/officeart/2008/layout/LinedList"/>
    <dgm:cxn modelId="{675775C4-0C28-49CE-93EF-310408781100}" srcId="{99566046-7316-4918-97F3-DB43DB69F355}" destId="{13F5921F-09D6-489A-9C96-E7ADADBE7E55}" srcOrd="0" destOrd="0" parTransId="{5CF0FE65-9C93-444E-8BA7-BE8C8D6F08DE}" sibTransId="{2E35AA3E-E8EC-4811-98DE-A1AC36A317E1}"/>
    <dgm:cxn modelId="{AED73EC6-4156-493E-A033-B994CE96EF99}" srcId="{49E62D57-9F4F-47F0-85D3-D9D70FE9F0AC}" destId="{3092E1C9-EA6F-4627-BD97-694311DBB920}" srcOrd="3" destOrd="0" parTransId="{CCD88D2C-2D34-4687-AFB7-942365C8CBE5}" sibTransId="{44F5AE01-ED30-4DE8-BC36-01C77C7A48EB}"/>
    <dgm:cxn modelId="{867091CF-9D75-43E8-AB08-1ED982F036C6}" srcId="{E31D285C-2F65-420A-9722-0A08ECC0DCEB}" destId="{E66BA315-D9E0-4DFF-ABC9-148B1E117A5F}" srcOrd="0" destOrd="0" parTransId="{0CC5938E-2E67-451E-BB11-C9FC3CE9EB02}" sibTransId="{C30F3C4D-45B2-4255-9C13-7313581283F2}"/>
    <dgm:cxn modelId="{1D7A77DA-6DAA-436B-8B19-AFB056010EFF}" srcId="{49E62D57-9F4F-47F0-85D3-D9D70FE9F0AC}" destId="{E31D285C-2F65-420A-9722-0A08ECC0DCEB}" srcOrd="0" destOrd="0" parTransId="{C5275531-9E55-40C0-BC7D-2333879BE2A3}" sibTransId="{4909BE9D-27B8-42CB-A5DF-95E42E416042}"/>
    <dgm:cxn modelId="{F33515F7-535B-47F4-84B8-104F4A613379}" type="presOf" srcId="{49E62D57-9F4F-47F0-85D3-D9D70FE9F0AC}" destId="{5ECA9D6A-8186-45F2-8387-32CE0F1BB165}" srcOrd="0" destOrd="0" presId="urn:microsoft.com/office/officeart/2008/layout/LinedList"/>
    <dgm:cxn modelId="{1FA42EFD-DBAC-47A9-9A22-05964568CD8F}" type="presOf" srcId="{DC2504FE-FF78-45ED-BE8B-74676EF45BFA}" destId="{B81E2557-FB98-48AB-86C0-044620B02790}" srcOrd="0" destOrd="0" presId="urn:microsoft.com/office/officeart/2008/layout/LinedList"/>
    <dgm:cxn modelId="{F91CC194-2D13-4EC3-B1D0-6CF83C8146DD}" type="presParOf" srcId="{5ECA9D6A-8186-45F2-8387-32CE0F1BB165}" destId="{46BF24F7-A2B2-4216-A9BD-FA2F4F8260AC}" srcOrd="0" destOrd="0" presId="urn:microsoft.com/office/officeart/2008/layout/LinedList"/>
    <dgm:cxn modelId="{DAA1391F-1EC2-4BA0-B220-39A4BF3DEAE4}" type="presParOf" srcId="{5ECA9D6A-8186-45F2-8387-32CE0F1BB165}" destId="{D15363DA-B778-42CC-A005-249D8D294A2E}" srcOrd="1" destOrd="0" presId="urn:microsoft.com/office/officeart/2008/layout/LinedList"/>
    <dgm:cxn modelId="{98CD4B68-BA3B-49D3-AC27-0B588EF4CC7E}" type="presParOf" srcId="{D15363DA-B778-42CC-A005-249D8D294A2E}" destId="{1450BD25-7E61-4204-A84B-46754453ED97}" srcOrd="0" destOrd="0" presId="urn:microsoft.com/office/officeart/2008/layout/LinedList"/>
    <dgm:cxn modelId="{657E8171-F71E-4A90-8ABF-B589E8F80B71}" type="presParOf" srcId="{D15363DA-B778-42CC-A005-249D8D294A2E}" destId="{76D2B566-7996-44BC-9CF6-2AC02D7C7B59}" srcOrd="1" destOrd="0" presId="urn:microsoft.com/office/officeart/2008/layout/LinedList"/>
    <dgm:cxn modelId="{B805EC55-F0D2-4207-A837-CD418660E6C6}" type="presParOf" srcId="{76D2B566-7996-44BC-9CF6-2AC02D7C7B59}" destId="{99976BD5-41C0-4C82-85E3-BE8FDC83E4B1}" srcOrd="0" destOrd="0" presId="urn:microsoft.com/office/officeart/2008/layout/LinedList"/>
    <dgm:cxn modelId="{504B0C34-E406-4E5E-A662-B5D56F2C775E}" type="presParOf" srcId="{76D2B566-7996-44BC-9CF6-2AC02D7C7B59}" destId="{33529CCB-B27C-4DDE-A3C3-6BB988ACA859}" srcOrd="1" destOrd="0" presId="urn:microsoft.com/office/officeart/2008/layout/LinedList"/>
    <dgm:cxn modelId="{9C83AD7D-5D32-47AE-AB16-2AEB161E77A3}" type="presParOf" srcId="{33529CCB-B27C-4DDE-A3C3-6BB988ACA859}" destId="{4E311F26-2AF4-4EEC-82B2-9B9819A0E7C5}" srcOrd="0" destOrd="0" presId="urn:microsoft.com/office/officeart/2008/layout/LinedList"/>
    <dgm:cxn modelId="{AC14A35A-2B02-4817-A66E-37803AAFF9B4}" type="presParOf" srcId="{33529CCB-B27C-4DDE-A3C3-6BB988ACA859}" destId="{0022030E-6DEF-48DC-8C6E-4C2798C50B4F}" srcOrd="1" destOrd="0" presId="urn:microsoft.com/office/officeart/2008/layout/LinedList"/>
    <dgm:cxn modelId="{07575158-9A4C-43C2-95D5-17BBE58C8C6B}" type="presParOf" srcId="{33529CCB-B27C-4DDE-A3C3-6BB988ACA859}" destId="{E7D0F76E-F7C8-4C7E-BB50-7BBD909F7B3C}" srcOrd="2" destOrd="0" presId="urn:microsoft.com/office/officeart/2008/layout/LinedList"/>
    <dgm:cxn modelId="{38520A3E-A4ED-442D-943F-2E99FEA738D6}" type="presParOf" srcId="{76D2B566-7996-44BC-9CF6-2AC02D7C7B59}" destId="{77F27994-3371-49E9-BFD8-1CE63ED99D62}" srcOrd="2" destOrd="0" presId="urn:microsoft.com/office/officeart/2008/layout/LinedList"/>
    <dgm:cxn modelId="{EE17E0F6-A6C7-4831-9039-AFD2C52D86ED}" type="presParOf" srcId="{76D2B566-7996-44BC-9CF6-2AC02D7C7B59}" destId="{FDED67DB-21EF-484D-B54A-34ABBCEFEB37}" srcOrd="3" destOrd="0" presId="urn:microsoft.com/office/officeart/2008/layout/LinedList"/>
    <dgm:cxn modelId="{5D643EDC-E372-4117-A1F9-C036C6CFE30E}" type="presParOf" srcId="{5ECA9D6A-8186-45F2-8387-32CE0F1BB165}" destId="{C07F0E2F-BC92-43EB-9640-C52273B145CF}" srcOrd="2" destOrd="0" presId="urn:microsoft.com/office/officeart/2008/layout/LinedList"/>
    <dgm:cxn modelId="{E18C3901-3778-4E0E-97B6-B05A86E238D4}" type="presParOf" srcId="{5ECA9D6A-8186-45F2-8387-32CE0F1BB165}" destId="{BABC30D6-E06C-481A-BD4A-AEE2CAA25AA3}" srcOrd="3" destOrd="0" presId="urn:microsoft.com/office/officeart/2008/layout/LinedList"/>
    <dgm:cxn modelId="{E2880CB7-CA02-4121-BB1E-68E1239B6BEB}" type="presParOf" srcId="{BABC30D6-E06C-481A-BD4A-AEE2CAA25AA3}" destId="{38B1537C-F893-4F4A-A4D5-CC0AB615D148}" srcOrd="0" destOrd="0" presId="urn:microsoft.com/office/officeart/2008/layout/LinedList"/>
    <dgm:cxn modelId="{12C00CF7-CC03-47AB-A520-0C74A1ACABF5}" type="presParOf" srcId="{BABC30D6-E06C-481A-BD4A-AEE2CAA25AA3}" destId="{CAAFBAB5-7035-4E96-842A-4C52E29FE452}" srcOrd="1" destOrd="0" presId="urn:microsoft.com/office/officeart/2008/layout/LinedList"/>
    <dgm:cxn modelId="{9B68E5E1-FF0B-4697-9C54-F7C873973BE2}" type="presParOf" srcId="{CAAFBAB5-7035-4E96-842A-4C52E29FE452}" destId="{8F14F773-C2DF-4FF7-BFE8-CB15E28B22BA}" srcOrd="0" destOrd="0" presId="urn:microsoft.com/office/officeart/2008/layout/LinedList"/>
    <dgm:cxn modelId="{A2F091D4-36DD-42D8-92F5-DEFC93AED51F}" type="presParOf" srcId="{CAAFBAB5-7035-4E96-842A-4C52E29FE452}" destId="{AF9A88B9-67F6-4510-A22F-228C983040D3}" srcOrd="1" destOrd="0" presId="urn:microsoft.com/office/officeart/2008/layout/LinedList"/>
    <dgm:cxn modelId="{DCE39630-3A13-40BD-A7E7-4822159ED10D}" type="presParOf" srcId="{AF9A88B9-67F6-4510-A22F-228C983040D3}" destId="{AF6862CF-025C-4E59-BA68-393C0AE359E9}" srcOrd="0" destOrd="0" presId="urn:microsoft.com/office/officeart/2008/layout/LinedList"/>
    <dgm:cxn modelId="{B0E81112-32FA-4011-A8D8-2532710F43D0}" type="presParOf" srcId="{AF9A88B9-67F6-4510-A22F-228C983040D3}" destId="{5D58D1E3-F8A3-40D3-BC90-6373892A8943}" srcOrd="1" destOrd="0" presId="urn:microsoft.com/office/officeart/2008/layout/LinedList"/>
    <dgm:cxn modelId="{582B7858-46CE-48D9-A432-A5336CF0B893}" type="presParOf" srcId="{AF9A88B9-67F6-4510-A22F-228C983040D3}" destId="{0B14B44B-9644-419C-9E8F-3978B3815C28}" srcOrd="2" destOrd="0" presId="urn:microsoft.com/office/officeart/2008/layout/LinedList"/>
    <dgm:cxn modelId="{C1ACA59E-79A7-4FAA-B431-09C094002CAC}" type="presParOf" srcId="{CAAFBAB5-7035-4E96-842A-4C52E29FE452}" destId="{5EA839D1-C2D2-4FF9-B154-E62AA963A06F}" srcOrd="2" destOrd="0" presId="urn:microsoft.com/office/officeart/2008/layout/LinedList"/>
    <dgm:cxn modelId="{B6D320BD-878B-4CB5-A26C-2246D6227099}" type="presParOf" srcId="{CAAFBAB5-7035-4E96-842A-4C52E29FE452}" destId="{D618317F-D255-4B22-B5C2-710EA3C40074}" srcOrd="3" destOrd="0" presId="urn:microsoft.com/office/officeart/2008/layout/LinedList"/>
    <dgm:cxn modelId="{5EA2C02F-A561-45A4-B3B4-6B2105A5BB74}" type="presParOf" srcId="{5ECA9D6A-8186-45F2-8387-32CE0F1BB165}" destId="{0DA1A54F-CB58-4BDD-8447-7ADBA4AA2C63}" srcOrd="4" destOrd="0" presId="urn:microsoft.com/office/officeart/2008/layout/LinedList"/>
    <dgm:cxn modelId="{45C0AEE4-CE99-4FFD-BFD0-704F4A3B6AA3}" type="presParOf" srcId="{5ECA9D6A-8186-45F2-8387-32CE0F1BB165}" destId="{05E0F67E-60EB-4513-B7D8-69BC9766ECF7}" srcOrd="5" destOrd="0" presId="urn:microsoft.com/office/officeart/2008/layout/LinedList"/>
    <dgm:cxn modelId="{385CFD0C-9E77-42DC-8279-BCC1A917302E}" type="presParOf" srcId="{05E0F67E-60EB-4513-B7D8-69BC9766ECF7}" destId="{4E868E04-BEB4-4EE1-9435-256AC7A92CEF}" srcOrd="0" destOrd="0" presId="urn:microsoft.com/office/officeart/2008/layout/LinedList"/>
    <dgm:cxn modelId="{A03B997E-D920-48AC-BFBF-E826193FE2AC}" type="presParOf" srcId="{05E0F67E-60EB-4513-B7D8-69BC9766ECF7}" destId="{AC119DC7-53F3-47BD-9AE8-4333F3D93021}" srcOrd="1" destOrd="0" presId="urn:microsoft.com/office/officeart/2008/layout/LinedList"/>
    <dgm:cxn modelId="{D1E35F07-A9D4-4083-9D72-7A4F975B9150}" type="presParOf" srcId="{AC119DC7-53F3-47BD-9AE8-4333F3D93021}" destId="{70CD7ECE-3974-4674-AB96-857A36B37DAB}" srcOrd="0" destOrd="0" presId="urn:microsoft.com/office/officeart/2008/layout/LinedList"/>
    <dgm:cxn modelId="{228FB441-2381-4CE5-9ED2-C18232E521A2}" type="presParOf" srcId="{AC119DC7-53F3-47BD-9AE8-4333F3D93021}" destId="{336A51CE-124B-40BB-A124-E9BCF4C1F9FB}" srcOrd="1" destOrd="0" presId="urn:microsoft.com/office/officeart/2008/layout/LinedList"/>
    <dgm:cxn modelId="{D45C14A5-4F34-4D5F-9C25-A945A41668D6}" type="presParOf" srcId="{336A51CE-124B-40BB-A124-E9BCF4C1F9FB}" destId="{C01C94A0-C80D-4B41-B401-4F2BABA6E2D0}" srcOrd="0" destOrd="0" presId="urn:microsoft.com/office/officeart/2008/layout/LinedList"/>
    <dgm:cxn modelId="{63071AFA-CDFD-4D2A-97B2-BD6AF338D2D1}" type="presParOf" srcId="{336A51CE-124B-40BB-A124-E9BCF4C1F9FB}" destId="{6B32E610-F5D0-4CB8-B159-3ED27A125619}" srcOrd="1" destOrd="0" presId="urn:microsoft.com/office/officeart/2008/layout/LinedList"/>
    <dgm:cxn modelId="{1F98A788-B635-4DC9-953B-E9D37CA40F35}" type="presParOf" srcId="{336A51CE-124B-40BB-A124-E9BCF4C1F9FB}" destId="{C2DB4EFA-D1AE-4D03-BF5C-E19BDA06B12A}" srcOrd="2" destOrd="0" presId="urn:microsoft.com/office/officeart/2008/layout/LinedList"/>
    <dgm:cxn modelId="{3DEC731B-011E-4989-9818-3A716FBEF59E}" type="presParOf" srcId="{AC119DC7-53F3-47BD-9AE8-4333F3D93021}" destId="{00D9F36C-6C54-4E50-BB3F-82D7060C9F42}" srcOrd="2" destOrd="0" presId="urn:microsoft.com/office/officeart/2008/layout/LinedList"/>
    <dgm:cxn modelId="{9B0ED55A-0A89-40B8-B5AC-6C3C99C754FC}" type="presParOf" srcId="{AC119DC7-53F3-47BD-9AE8-4333F3D93021}" destId="{4021447E-8217-4F04-8543-F2CDD92BA3E8}" srcOrd="3" destOrd="0" presId="urn:microsoft.com/office/officeart/2008/layout/LinedList"/>
    <dgm:cxn modelId="{DDF9B135-C4D8-48F0-B48A-0E0BF8CC7C50}" type="presParOf" srcId="{5ECA9D6A-8186-45F2-8387-32CE0F1BB165}" destId="{3BEA5442-AE24-4789-A7A9-CE8D37AED447}" srcOrd="6" destOrd="0" presId="urn:microsoft.com/office/officeart/2008/layout/LinedList"/>
    <dgm:cxn modelId="{A368B1C9-9072-42F2-9CE1-2353DA51D9AE}" type="presParOf" srcId="{5ECA9D6A-8186-45F2-8387-32CE0F1BB165}" destId="{34DDE8C3-EF80-4C3D-9589-3261EE61DFE8}" srcOrd="7" destOrd="0" presId="urn:microsoft.com/office/officeart/2008/layout/LinedList"/>
    <dgm:cxn modelId="{7CDCD873-F4DC-4D98-A4FC-5528C3E56076}" type="presParOf" srcId="{34DDE8C3-EF80-4C3D-9589-3261EE61DFE8}" destId="{B5AE59B3-2812-44F6-8732-E86FC0E2F53F}" srcOrd="0" destOrd="0" presId="urn:microsoft.com/office/officeart/2008/layout/LinedList"/>
    <dgm:cxn modelId="{320B0364-7D83-408D-BCFC-5195EF0179A9}" type="presParOf" srcId="{34DDE8C3-EF80-4C3D-9589-3261EE61DFE8}" destId="{EFC82A97-CBFB-4764-A6EC-18A2C0592688}" srcOrd="1" destOrd="0" presId="urn:microsoft.com/office/officeart/2008/layout/LinedList"/>
    <dgm:cxn modelId="{894FDFBD-0A2A-4262-9F80-9EB83A1C81FB}" type="presParOf" srcId="{EFC82A97-CBFB-4764-A6EC-18A2C0592688}" destId="{4E5E9702-F857-4350-851E-C03BBF55537A}" srcOrd="0" destOrd="0" presId="urn:microsoft.com/office/officeart/2008/layout/LinedList"/>
    <dgm:cxn modelId="{8F16CEEA-8473-4C98-9CD5-098393884BEE}" type="presParOf" srcId="{EFC82A97-CBFB-4764-A6EC-18A2C0592688}" destId="{3771E036-2595-4206-BEA3-8A11671C14E0}" srcOrd="1" destOrd="0" presId="urn:microsoft.com/office/officeart/2008/layout/LinedList"/>
    <dgm:cxn modelId="{8B262723-8E4A-4635-8401-80B5A10E96C8}" type="presParOf" srcId="{3771E036-2595-4206-BEA3-8A11671C14E0}" destId="{34829A40-F2A1-4224-9AEB-12E3F65E4985}" srcOrd="0" destOrd="0" presId="urn:microsoft.com/office/officeart/2008/layout/LinedList"/>
    <dgm:cxn modelId="{CB9F8883-A35A-4540-A016-36B6EB3D5652}" type="presParOf" srcId="{3771E036-2595-4206-BEA3-8A11671C14E0}" destId="{B81E2557-FB98-48AB-86C0-044620B02790}" srcOrd="1" destOrd="0" presId="urn:microsoft.com/office/officeart/2008/layout/LinedList"/>
    <dgm:cxn modelId="{7BD2E2DB-F168-4F28-8C5B-70133CD4538B}" type="presParOf" srcId="{3771E036-2595-4206-BEA3-8A11671C14E0}" destId="{2A705244-9F54-4BFB-8F20-738D1593B69E}" srcOrd="2" destOrd="0" presId="urn:microsoft.com/office/officeart/2008/layout/LinedList"/>
    <dgm:cxn modelId="{A6082BE3-2664-4C23-8CB2-5A82F340BF16}" type="presParOf" srcId="{EFC82A97-CBFB-4764-A6EC-18A2C0592688}" destId="{A1B75ADE-224E-4A88-B058-7891155D46AF}" srcOrd="2" destOrd="0" presId="urn:microsoft.com/office/officeart/2008/layout/LinedList"/>
    <dgm:cxn modelId="{C2733EF5-8FF2-4282-B396-90C8922C0549}" type="presParOf" srcId="{EFC82A97-CBFB-4764-A6EC-18A2C0592688}" destId="{B5CADCC8-754C-4923-A899-026FEE3C61DD}" srcOrd="3" destOrd="0" presId="urn:microsoft.com/office/officeart/2008/layout/LinedList"/>
    <dgm:cxn modelId="{97970CF1-1FB8-49F0-A27B-AD7E18480EDB}" type="presParOf" srcId="{5ECA9D6A-8186-45F2-8387-32CE0F1BB165}" destId="{AF54EC3B-2DD5-47F8-98B0-8FCC89364712}" srcOrd="8" destOrd="0" presId="urn:microsoft.com/office/officeart/2008/layout/LinedList"/>
    <dgm:cxn modelId="{61B103FC-FDDA-4E5B-B812-430164ED6FDD}" type="presParOf" srcId="{5ECA9D6A-8186-45F2-8387-32CE0F1BB165}" destId="{467DAD20-9596-41A1-AFB3-21B0E859425A}" srcOrd="9" destOrd="0" presId="urn:microsoft.com/office/officeart/2008/layout/LinedList"/>
    <dgm:cxn modelId="{D7934286-E79B-469F-8D56-9BE076D70D6B}" type="presParOf" srcId="{467DAD20-9596-41A1-AFB3-21B0E859425A}" destId="{DF876B54-82A1-4AB8-820D-84C1701C3F5F}" srcOrd="0" destOrd="0" presId="urn:microsoft.com/office/officeart/2008/layout/LinedList"/>
    <dgm:cxn modelId="{FBE323F8-BEEF-4293-908F-3E2C4B801BE8}" type="presParOf" srcId="{467DAD20-9596-41A1-AFB3-21B0E859425A}" destId="{0804F873-4810-497D-8C1D-335A7C1DC01E}" srcOrd="1" destOrd="0" presId="urn:microsoft.com/office/officeart/2008/layout/LinedList"/>
    <dgm:cxn modelId="{D159761E-FBCB-4D2D-8C40-917F18BA2E3C}" type="presParOf" srcId="{0804F873-4810-497D-8C1D-335A7C1DC01E}" destId="{7715EA17-EB49-4056-8CAE-96111909280E}" srcOrd="0" destOrd="0" presId="urn:microsoft.com/office/officeart/2008/layout/LinedList"/>
    <dgm:cxn modelId="{FED6B37A-D9F7-4C5B-AE2E-43D5BB1906E5}" type="presParOf" srcId="{0804F873-4810-497D-8C1D-335A7C1DC01E}" destId="{1CC8E2DF-B374-42EE-B17E-A14F00D45A71}" srcOrd="1" destOrd="0" presId="urn:microsoft.com/office/officeart/2008/layout/LinedList"/>
    <dgm:cxn modelId="{3A6D20D3-3440-4AC2-BD48-303A7B11EBAB}" type="presParOf" srcId="{1CC8E2DF-B374-42EE-B17E-A14F00D45A71}" destId="{03EC3473-4F6B-414B-9EDA-ABFF67CDD985}" srcOrd="0" destOrd="0" presId="urn:microsoft.com/office/officeart/2008/layout/LinedList"/>
    <dgm:cxn modelId="{C838CA1A-D4E2-4C99-8D96-948ADD0D5B48}" type="presParOf" srcId="{1CC8E2DF-B374-42EE-B17E-A14F00D45A71}" destId="{CAC06F33-813F-4AD4-B0EF-FD06268CBC26}" srcOrd="1" destOrd="0" presId="urn:microsoft.com/office/officeart/2008/layout/LinedList"/>
    <dgm:cxn modelId="{2FE12227-801D-4C20-8903-E1C1C221D0D1}" type="presParOf" srcId="{1CC8E2DF-B374-42EE-B17E-A14F00D45A71}" destId="{691A604E-8D6F-4D67-B3DB-2B011A57448B}" srcOrd="2" destOrd="0" presId="urn:microsoft.com/office/officeart/2008/layout/LinedList"/>
    <dgm:cxn modelId="{849E27FE-18AB-4DD1-A733-89EB0E2B735A}" type="presParOf" srcId="{0804F873-4810-497D-8C1D-335A7C1DC01E}" destId="{A78A7ED0-ECA9-48E5-97FC-8EBCF33BF093}" srcOrd="2" destOrd="0" presId="urn:microsoft.com/office/officeart/2008/layout/LinedList"/>
    <dgm:cxn modelId="{10B30A37-90F3-4FAC-BA3E-BF3B8BBD3430}" type="presParOf" srcId="{0804F873-4810-497D-8C1D-335A7C1DC01E}" destId="{D9FF97A4-EBB2-4603-B005-CD67646AE726}"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33AAB-463A-4EE9-A8CF-95431E490175}">
      <dsp:nvSpPr>
        <dsp:cNvPr id="0" name=""/>
        <dsp:cNvSpPr/>
      </dsp:nvSpPr>
      <dsp:spPr>
        <a:xfrm>
          <a:off x="268232" y="2457"/>
          <a:ext cx="2322627" cy="139357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ja-JP" altLang="en-US" sz="1700" b="0" i="0" kern="1200" dirty="0">
              <a:latin typeface="游ゴシック Medium" panose="020B0500000000000000" pitchFamily="50" charset="-128"/>
              <a:ea typeface="游ゴシック Medium" panose="020B0500000000000000" pitchFamily="50" charset="-128"/>
            </a:rPr>
            <a:t>うつ病の症状が</a:t>
          </a:r>
          <a:br>
            <a:rPr lang="en-US" altLang="ja-JP" sz="1700" b="0" i="0" kern="1200" dirty="0">
              <a:latin typeface="游ゴシック Medium" panose="020B0500000000000000" pitchFamily="50" charset="-128"/>
              <a:ea typeface="游ゴシック Medium" panose="020B0500000000000000" pitchFamily="50" charset="-128"/>
            </a:rPr>
          </a:br>
          <a:r>
            <a:rPr lang="ja-JP" altLang="en-US" sz="1700" b="0" i="0" kern="1200" dirty="0">
              <a:latin typeface="游ゴシック Medium" panose="020B0500000000000000" pitchFamily="50" charset="-128"/>
              <a:ea typeface="游ゴシック Medium" panose="020B0500000000000000" pitchFamily="50" charset="-128"/>
            </a:rPr>
            <a:t>ある</a:t>
          </a:r>
          <a:endParaRPr kumimoji="1" lang="ja-JP" altLang="en-US" sz="1700" b="0" i="0" kern="1200" dirty="0">
            <a:latin typeface="游ゴシック Medium" panose="020B0500000000000000" pitchFamily="50" charset="-128"/>
            <a:ea typeface="游ゴシック Medium" panose="020B0500000000000000" pitchFamily="50" charset="-128"/>
          </a:endParaRPr>
        </a:p>
      </dsp:txBody>
      <dsp:txXfrm>
        <a:off x="268232" y="2457"/>
        <a:ext cx="2322627" cy="1393576"/>
      </dsp:txXfrm>
    </dsp:sp>
    <dsp:sp modelId="{0B04CA6B-1249-4324-87BB-8E990311FF13}">
      <dsp:nvSpPr>
        <dsp:cNvPr id="0" name=""/>
        <dsp:cNvSpPr/>
      </dsp:nvSpPr>
      <dsp:spPr>
        <a:xfrm>
          <a:off x="2823122" y="2457"/>
          <a:ext cx="2322627" cy="1393576"/>
        </a:xfrm>
        <a:prstGeom prst="rect">
          <a:avLst/>
        </a:prstGeom>
        <a:solidFill>
          <a:schemeClr val="accent5">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ja-JP" altLang="en-US" sz="1700" b="0" i="0" kern="1200" dirty="0">
              <a:latin typeface="游ゴシック Medium" panose="020B0500000000000000" pitchFamily="50" charset="-128"/>
              <a:ea typeface="游ゴシック Medium" panose="020B0500000000000000" pitchFamily="50" charset="-128"/>
            </a:rPr>
            <a:t>原因不明の</a:t>
          </a:r>
          <a:br>
            <a:rPr lang="en-US" altLang="ja-JP" sz="1700" b="0" i="0" kern="1200" dirty="0">
              <a:latin typeface="游ゴシック Medium" panose="020B0500000000000000" pitchFamily="50" charset="-128"/>
              <a:ea typeface="游ゴシック Medium" panose="020B0500000000000000" pitchFamily="50" charset="-128"/>
            </a:rPr>
          </a:br>
          <a:r>
            <a:rPr lang="ja-JP" altLang="en-US" sz="1700" b="0" i="0" kern="1200" dirty="0">
              <a:latin typeface="游ゴシック Medium" panose="020B0500000000000000" pitchFamily="50" charset="-128"/>
              <a:ea typeface="游ゴシック Medium" panose="020B0500000000000000" pitchFamily="50" charset="-128"/>
            </a:rPr>
            <a:t>不調が続く</a:t>
          </a:r>
          <a:endParaRPr lang="en-US" altLang="ja-JP" sz="1700" b="0" i="0" kern="1200" dirty="0">
            <a:latin typeface="游ゴシック Medium" panose="020B0500000000000000" pitchFamily="50" charset="-128"/>
            <a:ea typeface="游ゴシック Medium" panose="020B0500000000000000" pitchFamily="50" charset="-128"/>
          </a:endParaRPr>
        </a:p>
      </dsp:txBody>
      <dsp:txXfrm>
        <a:off x="2823122" y="2457"/>
        <a:ext cx="2322627" cy="1393576"/>
      </dsp:txXfrm>
    </dsp:sp>
    <dsp:sp modelId="{F0AEDCE6-FCD7-4509-B4D2-8BF603416F12}">
      <dsp:nvSpPr>
        <dsp:cNvPr id="0" name=""/>
        <dsp:cNvSpPr/>
      </dsp:nvSpPr>
      <dsp:spPr>
        <a:xfrm>
          <a:off x="5378012" y="2457"/>
          <a:ext cx="2322627" cy="139357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ja-JP" altLang="en-US" sz="1700" b="0" i="0" kern="1200" dirty="0">
              <a:latin typeface="游ゴシック Medium" panose="020B0500000000000000" pitchFamily="50" charset="-128"/>
              <a:ea typeface="游ゴシック Medium" panose="020B0500000000000000" pitchFamily="50" charset="-128"/>
            </a:rPr>
            <a:t>お酒の量が増えた</a:t>
          </a:r>
          <a:endParaRPr lang="en-US" altLang="ja-JP" sz="1700" b="0" i="0" kern="1200" dirty="0">
            <a:latin typeface="游ゴシック Medium" panose="020B0500000000000000" pitchFamily="50" charset="-128"/>
            <a:ea typeface="游ゴシック Medium" panose="020B0500000000000000" pitchFamily="50" charset="-128"/>
          </a:endParaRPr>
        </a:p>
      </dsp:txBody>
      <dsp:txXfrm>
        <a:off x="5378012" y="2457"/>
        <a:ext cx="2322627" cy="1393576"/>
      </dsp:txXfrm>
    </dsp:sp>
    <dsp:sp modelId="{3E43E85B-7090-4B9A-BB8E-DFD0A79A9AEB}">
      <dsp:nvSpPr>
        <dsp:cNvPr id="0" name=""/>
        <dsp:cNvSpPr/>
      </dsp:nvSpPr>
      <dsp:spPr>
        <a:xfrm>
          <a:off x="7932902" y="2457"/>
          <a:ext cx="2322627" cy="1393576"/>
        </a:xfrm>
        <a:prstGeom prst="rect">
          <a:avLst/>
        </a:prstGeom>
        <a:solidFill>
          <a:schemeClr val="accent5">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ja-JP" altLang="en-US" sz="1700" b="0" i="0" kern="1200" dirty="0">
              <a:latin typeface="游ゴシック Medium" panose="020B0500000000000000" pitchFamily="50" charset="-128"/>
              <a:ea typeface="游ゴシック Medium" panose="020B0500000000000000" pitchFamily="50" charset="-128"/>
            </a:rPr>
            <a:t>行動に変化が見られる</a:t>
          </a:r>
          <a:br>
            <a:rPr lang="en-US" altLang="ja-JP" sz="1700" b="0" i="0" kern="1200" dirty="0">
              <a:latin typeface="游ゴシック Medium" panose="020B0500000000000000" pitchFamily="50" charset="-128"/>
              <a:ea typeface="游ゴシック Medium" panose="020B0500000000000000" pitchFamily="50" charset="-128"/>
            </a:rPr>
          </a:br>
          <a:r>
            <a:rPr lang="ja-JP" altLang="en-US" sz="1700" b="0" i="0" kern="1200" dirty="0">
              <a:latin typeface="游ゴシック Medium" panose="020B0500000000000000" pitchFamily="50" charset="-128"/>
              <a:ea typeface="游ゴシック Medium" panose="020B0500000000000000" pitchFamily="50" charset="-128"/>
            </a:rPr>
            <a:t>（大学に来ないなど）</a:t>
          </a:r>
          <a:endParaRPr lang="en-US" altLang="ja-JP" sz="1700" b="0" i="0" kern="1200" dirty="0">
            <a:latin typeface="游ゴシック Medium" panose="020B0500000000000000" pitchFamily="50" charset="-128"/>
            <a:ea typeface="游ゴシック Medium" panose="020B0500000000000000" pitchFamily="50" charset="-128"/>
          </a:endParaRPr>
        </a:p>
      </dsp:txBody>
      <dsp:txXfrm>
        <a:off x="7932902" y="2457"/>
        <a:ext cx="2322627" cy="1393576"/>
      </dsp:txXfrm>
    </dsp:sp>
    <dsp:sp modelId="{30867EBE-F244-4DD1-8AF0-E4FEF9DB74FE}">
      <dsp:nvSpPr>
        <dsp:cNvPr id="0" name=""/>
        <dsp:cNvSpPr/>
      </dsp:nvSpPr>
      <dsp:spPr>
        <a:xfrm>
          <a:off x="268232" y="1628296"/>
          <a:ext cx="2322627" cy="1393576"/>
        </a:xfrm>
        <a:prstGeom prst="rect">
          <a:avLst/>
        </a:prstGeom>
        <a:solidFill>
          <a:schemeClr val="accent5">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ja-JP" altLang="en-US" sz="1700" b="0" i="0" kern="1200" dirty="0">
              <a:latin typeface="游ゴシック Medium" panose="020B0500000000000000" pitchFamily="50" charset="-128"/>
              <a:ea typeface="游ゴシック Medium" panose="020B0500000000000000" pitchFamily="50" charset="-128"/>
            </a:rPr>
            <a:t>本人にとって</a:t>
          </a:r>
          <a:br>
            <a:rPr lang="en-US" altLang="ja-JP" sz="1700" b="0" i="0" kern="1200" dirty="0">
              <a:latin typeface="游ゴシック Medium" panose="020B0500000000000000" pitchFamily="50" charset="-128"/>
              <a:ea typeface="游ゴシック Medium" panose="020B0500000000000000" pitchFamily="50" charset="-128"/>
            </a:rPr>
          </a:br>
          <a:r>
            <a:rPr lang="ja-JP" altLang="en-US" sz="1700" b="0" i="0" kern="1200" dirty="0">
              <a:latin typeface="游ゴシック Medium" panose="020B0500000000000000" pitchFamily="50" charset="-128"/>
              <a:ea typeface="游ゴシック Medium" panose="020B0500000000000000" pitchFamily="50" charset="-128"/>
            </a:rPr>
            <a:t>価値のあるものを</a:t>
          </a:r>
          <a:br>
            <a:rPr lang="en-US" altLang="ja-JP" sz="1700" b="0" i="0" kern="1200" dirty="0">
              <a:latin typeface="游ゴシック Medium" panose="020B0500000000000000" pitchFamily="50" charset="-128"/>
              <a:ea typeface="游ゴシック Medium" panose="020B0500000000000000" pitchFamily="50" charset="-128"/>
            </a:rPr>
          </a:br>
          <a:r>
            <a:rPr lang="ja-JP" altLang="en-US" sz="1700" b="0" i="0" kern="1200" dirty="0">
              <a:latin typeface="游ゴシック Medium" panose="020B0500000000000000" pitchFamily="50" charset="-128"/>
              <a:ea typeface="游ゴシック Medium" panose="020B0500000000000000" pitchFamily="50" charset="-128"/>
            </a:rPr>
            <a:t>失った</a:t>
          </a:r>
          <a:endParaRPr lang="en-US" altLang="ja-JP" sz="1700" b="0" i="0" kern="1200" dirty="0">
            <a:latin typeface="游ゴシック Medium" panose="020B0500000000000000" pitchFamily="50" charset="-128"/>
            <a:ea typeface="游ゴシック Medium" panose="020B0500000000000000" pitchFamily="50" charset="-128"/>
          </a:endParaRPr>
        </a:p>
      </dsp:txBody>
      <dsp:txXfrm>
        <a:off x="268232" y="1628296"/>
        <a:ext cx="2322627" cy="1393576"/>
      </dsp:txXfrm>
    </dsp:sp>
    <dsp:sp modelId="{3F044E8C-BE05-4514-B7E8-BCA62F3B61E5}">
      <dsp:nvSpPr>
        <dsp:cNvPr id="0" name=""/>
        <dsp:cNvSpPr/>
      </dsp:nvSpPr>
      <dsp:spPr>
        <a:xfrm>
          <a:off x="2823122" y="1628296"/>
          <a:ext cx="2322627" cy="139357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ja-JP" altLang="en-US" sz="1700" b="0" i="0" kern="1200" dirty="0">
              <a:latin typeface="游ゴシック Medium" panose="020B0500000000000000" pitchFamily="50" charset="-128"/>
              <a:ea typeface="游ゴシック Medium" panose="020B0500000000000000" pitchFamily="50" charset="-128"/>
            </a:rPr>
            <a:t>重い病気にかかった</a:t>
          </a:r>
          <a:endParaRPr lang="en-US" altLang="ja-JP" sz="1700" b="0" i="0" kern="1200" dirty="0">
            <a:latin typeface="游ゴシック Medium" panose="020B0500000000000000" pitchFamily="50" charset="-128"/>
            <a:ea typeface="游ゴシック Medium" panose="020B0500000000000000" pitchFamily="50" charset="-128"/>
          </a:endParaRPr>
        </a:p>
      </dsp:txBody>
      <dsp:txXfrm>
        <a:off x="2823122" y="1628296"/>
        <a:ext cx="2322627" cy="1393576"/>
      </dsp:txXfrm>
    </dsp:sp>
    <dsp:sp modelId="{F3FB2A52-FF8F-4A92-9A1D-55B600B8D99A}">
      <dsp:nvSpPr>
        <dsp:cNvPr id="0" name=""/>
        <dsp:cNvSpPr/>
      </dsp:nvSpPr>
      <dsp:spPr>
        <a:xfrm>
          <a:off x="5378012" y="1628296"/>
          <a:ext cx="2322627" cy="1393576"/>
        </a:xfrm>
        <a:prstGeom prst="rect">
          <a:avLst/>
        </a:prstGeom>
        <a:solidFill>
          <a:schemeClr val="accent5">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ja-JP" altLang="en-US" sz="1700" b="0" i="0" kern="1200" dirty="0">
              <a:latin typeface="游ゴシック Medium" panose="020B0500000000000000" pitchFamily="50" charset="-128"/>
              <a:ea typeface="游ゴシック Medium" panose="020B0500000000000000" pitchFamily="50" charset="-128"/>
            </a:rPr>
            <a:t>仕事の負荷が増えた（大学では学業）</a:t>
          </a:r>
          <a:endParaRPr lang="en-US" altLang="ja-JP" sz="1700" b="0" i="0" kern="1200" dirty="0">
            <a:latin typeface="游ゴシック Medium" panose="020B0500000000000000" pitchFamily="50" charset="-128"/>
            <a:ea typeface="游ゴシック Medium" panose="020B0500000000000000" pitchFamily="50" charset="-128"/>
          </a:endParaRPr>
        </a:p>
      </dsp:txBody>
      <dsp:txXfrm>
        <a:off x="5378012" y="1628296"/>
        <a:ext cx="2322627" cy="1393576"/>
      </dsp:txXfrm>
    </dsp:sp>
    <dsp:sp modelId="{0B7D2F0B-C1DE-47CD-8B9A-B00E697B75D8}">
      <dsp:nvSpPr>
        <dsp:cNvPr id="0" name=""/>
        <dsp:cNvSpPr/>
      </dsp:nvSpPr>
      <dsp:spPr>
        <a:xfrm>
          <a:off x="7932902" y="1628296"/>
          <a:ext cx="2322627" cy="139357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ja-JP" altLang="en-US" sz="1700" b="0" i="0" kern="1200" dirty="0">
              <a:latin typeface="游ゴシック Medium" panose="020B0500000000000000" pitchFamily="50" charset="-128"/>
              <a:ea typeface="游ゴシック Medium" panose="020B0500000000000000" pitchFamily="50" charset="-128"/>
            </a:rPr>
            <a:t>周囲に頼れる人が</a:t>
          </a:r>
          <a:br>
            <a:rPr lang="en-US" altLang="ja-JP" sz="1700" b="0" i="0" kern="1200" dirty="0">
              <a:latin typeface="游ゴシック Medium" panose="020B0500000000000000" pitchFamily="50" charset="-128"/>
              <a:ea typeface="游ゴシック Medium" panose="020B0500000000000000" pitchFamily="50" charset="-128"/>
            </a:rPr>
          </a:br>
          <a:r>
            <a:rPr lang="ja-JP" altLang="en-US" sz="1700" b="0" i="0" kern="1200" dirty="0">
              <a:latin typeface="游ゴシック Medium" panose="020B0500000000000000" pitchFamily="50" charset="-128"/>
              <a:ea typeface="游ゴシック Medium" panose="020B0500000000000000" pitchFamily="50" charset="-128"/>
            </a:rPr>
            <a:t>いない</a:t>
          </a:r>
          <a:endParaRPr lang="en-US" altLang="ja-JP" sz="1700" b="0" i="0" kern="1200" dirty="0">
            <a:latin typeface="游ゴシック Medium" panose="020B0500000000000000" pitchFamily="50" charset="-128"/>
            <a:ea typeface="游ゴシック Medium" panose="020B0500000000000000" pitchFamily="50" charset="-128"/>
          </a:endParaRPr>
        </a:p>
      </dsp:txBody>
      <dsp:txXfrm>
        <a:off x="7932902" y="1628296"/>
        <a:ext cx="2322627" cy="1393576"/>
      </dsp:txXfrm>
    </dsp:sp>
    <dsp:sp modelId="{780D8F0A-C07E-44A8-A84F-BE5DE0EB2130}">
      <dsp:nvSpPr>
        <dsp:cNvPr id="0" name=""/>
        <dsp:cNvSpPr/>
      </dsp:nvSpPr>
      <dsp:spPr>
        <a:xfrm>
          <a:off x="2823122" y="3254135"/>
          <a:ext cx="2322627" cy="1393576"/>
        </a:xfrm>
        <a:prstGeom prst="rect">
          <a:avLst/>
        </a:prstGeom>
        <a:solidFill>
          <a:schemeClr val="accent5">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ja-JP" altLang="en-US" sz="1700" b="0" i="0" kern="1200" dirty="0">
              <a:latin typeface="游ゴシック Medium" panose="020B0500000000000000" pitchFamily="50" charset="-128"/>
              <a:ea typeface="游ゴシック Medium" panose="020B0500000000000000" pitchFamily="50" charset="-128"/>
            </a:rPr>
            <a:t>自殺を口にする</a:t>
          </a:r>
          <a:endParaRPr lang="en-US" altLang="ja-JP" sz="1700" b="0" i="0" kern="1200" dirty="0">
            <a:latin typeface="游ゴシック Medium" panose="020B0500000000000000" pitchFamily="50" charset="-128"/>
            <a:ea typeface="游ゴシック Medium" panose="020B0500000000000000" pitchFamily="50" charset="-128"/>
          </a:endParaRPr>
        </a:p>
      </dsp:txBody>
      <dsp:txXfrm>
        <a:off x="2823122" y="3254135"/>
        <a:ext cx="2322627" cy="1393576"/>
      </dsp:txXfrm>
    </dsp:sp>
    <dsp:sp modelId="{715934F6-FD5B-4631-85F3-58D115EA64AF}">
      <dsp:nvSpPr>
        <dsp:cNvPr id="0" name=""/>
        <dsp:cNvSpPr/>
      </dsp:nvSpPr>
      <dsp:spPr>
        <a:xfrm>
          <a:off x="5378012" y="3254135"/>
          <a:ext cx="2322627" cy="139357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ja-JP" altLang="en-US" sz="1700" b="0" i="0" kern="1200" dirty="0">
              <a:latin typeface="游ゴシック Medium" panose="020B0500000000000000" pitchFamily="50" charset="-128"/>
              <a:ea typeface="游ゴシック Medium" panose="020B0500000000000000" pitchFamily="50" charset="-128"/>
            </a:rPr>
            <a:t>自殺未遂や自傷行為に及ぶ</a:t>
          </a:r>
        </a:p>
      </dsp:txBody>
      <dsp:txXfrm>
        <a:off x="5378012" y="3254135"/>
        <a:ext cx="2322627" cy="1393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F24F7-A2B2-4216-A9BD-FA2F4F8260AC}">
      <dsp:nvSpPr>
        <dsp:cNvPr id="0" name=""/>
        <dsp:cNvSpPr/>
      </dsp:nvSpPr>
      <dsp:spPr>
        <a:xfrm>
          <a:off x="0" y="569"/>
          <a:ext cx="10848342"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50BD25-7E61-4204-A84B-46754453ED97}">
      <dsp:nvSpPr>
        <dsp:cNvPr id="0" name=""/>
        <dsp:cNvSpPr/>
      </dsp:nvSpPr>
      <dsp:spPr>
        <a:xfrm>
          <a:off x="0" y="569"/>
          <a:ext cx="2477592" cy="933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ja-JP" altLang="en-US" sz="2400" b="1" kern="1200" dirty="0">
              <a:solidFill>
                <a:srgbClr val="FF0000"/>
              </a:solidFill>
              <a:latin typeface="+mn-ea"/>
              <a:ea typeface="+mn-ea"/>
            </a:rPr>
            <a:t>り</a:t>
          </a:r>
          <a:r>
            <a:rPr kumimoji="1" lang="ja-JP" altLang="en-US" sz="1500" b="1" kern="1200" dirty="0">
              <a:latin typeface="+mn-ea"/>
              <a:ea typeface="+mn-ea"/>
            </a:rPr>
            <a:t>：リスク評価</a:t>
          </a:r>
        </a:p>
      </dsp:txBody>
      <dsp:txXfrm>
        <a:off x="0" y="569"/>
        <a:ext cx="2477592" cy="933222"/>
      </dsp:txXfrm>
    </dsp:sp>
    <dsp:sp modelId="{0022030E-6DEF-48DC-8C6E-4C2798C50B4F}">
      <dsp:nvSpPr>
        <dsp:cNvPr id="0" name=""/>
        <dsp:cNvSpPr/>
      </dsp:nvSpPr>
      <dsp:spPr>
        <a:xfrm>
          <a:off x="2634438" y="42947"/>
          <a:ext cx="8208243" cy="847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ja-JP" altLang="en-US" sz="2000" kern="1200" dirty="0">
              <a:latin typeface="游ゴシック Medium" panose="020B0500000000000000" pitchFamily="50" charset="-128"/>
              <a:ea typeface="游ゴシック Medium" panose="020B0500000000000000" pitchFamily="50" charset="-128"/>
            </a:rPr>
            <a:t>特に自殺のリスクをチェックしましょう。▶</a:t>
          </a:r>
          <a:r>
            <a:rPr lang="en-US" altLang="ja-JP" sz="2000" kern="1200" dirty="0">
              <a:latin typeface="游ゴシック Medium" panose="020B0500000000000000" pitchFamily="50" charset="-128"/>
              <a:ea typeface="游ゴシック Medium" panose="020B0500000000000000" pitchFamily="50" charset="-128"/>
            </a:rPr>
            <a:t>18</a:t>
          </a:r>
          <a:r>
            <a:rPr lang="ja-JP" altLang="en-US" sz="2000" kern="1200" dirty="0">
              <a:latin typeface="游ゴシック Medium" panose="020B0500000000000000" pitchFamily="50" charset="-128"/>
              <a:ea typeface="游ゴシック Medium" panose="020B0500000000000000" pitchFamily="50" charset="-128"/>
            </a:rPr>
            <a:t>ページ</a:t>
          </a:r>
          <a:endParaRPr kumimoji="1" lang="ja-JP" altLang="en-US" sz="2000" kern="1200" dirty="0">
            <a:latin typeface="游ゴシック Medium" panose="020B0500000000000000" pitchFamily="50" charset="-128"/>
            <a:ea typeface="游ゴシック Medium" panose="020B0500000000000000" pitchFamily="50" charset="-128"/>
          </a:endParaRPr>
        </a:p>
      </dsp:txBody>
      <dsp:txXfrm>
        <a:off x="2634438" y="42947"/>
        <a:ext cx="8208243" cy="847555"/>
      </dsp:txXfrm>
    </dsp:sp>
    <dsp:sp modelId="{77F27994-3371-49E9-BFD8-1CE63ED99D62}">
      <dsp:nvSpPr>
        <dsp:cNvPr id="0" name=""/>
        <dsp:cNvSpPr/>
      </dsp:nvSpPr>
      <dsp:spPr>
        <a:xfrm>
          <a:off x="2477592" y="890502"/>
          <a:ext cx="836508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7F0E2F-BC92-43EB-9640-C52273B145CF}">
      <dsp:nvSpPr>
        <dsp:cNvPr id="0" name=""/>
        <dsp:cNvSpPr/>
      </dsp:nvSpPr>
      <dsp:spPr>
        <a:xfrm>
          <a:off x="0" y="933792"/>
          <a:ext cx="10848342"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B1537C-F893-4F4A-A4D5-CC0AB615D148}">
      <dsp:nvSpPr>
        <dsp:cNvPr id="0" name=""/>
        <dsp:cNvSpPr/>
      </dsp:nvSpPr>
      <dsp:spPr>
        <a:xfrm>
          <a:off x="0" y="933792"/>
          <a:ext cx="2477592" cy="933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ja-JP" altLang="en-US" sz="2400" b="1" kern="1200" dirty="0">
              <a:solidFill>
                <a:srgbClr val="FF0000"/>
              </a:solidFill>
              <a:latin typeface="+mn-ea"/>
              <a:ea typeface="+mn-ea"/>
            </a:rPr>
            <a:t>は</a:t>
          </a:r>
          <a:r>
            <a:rPr kumimoji="1" lang="ja-JP" altLang="en-US" sz="1500" b="1" kern="1200" dirty="0">
              <a:latin typeface="+mn-ea"/>
              <a:ea typeface="+mn-ea"/>
            </a:rPr>
            <a:t>：判断、批評せず、</a:t>
          </a:r>
          <a:br>
            <a:rPr kumimoji="1" lang="en-US" altLang="ja-JP" sz="1500" b="1" kern="1200" dirty="0">
              <a:latin typeface="+mn-ea"/>
              <a:ea typeface="+mn-ea"/>
            </a:rPr>
          </a:br>
          <a:r>
            <a:rPr kumimoji="1" lang="en-US" altLang="ja-JP" sz="1500" b="1" kern="1200" dirty="0">
              <a:latin typeface="+mn-ea"/>
              <a:ea typeface="+mn-ea"/>
            </a:rPr>
            <a:t> </a:t>
          </a:r>
          <a:r>
            <a:rPr kumimoji="1" lang="ja-JP" altLang="en-US" sz="1500" b="1" kern="1200" dirty="0">
              <a:latin typeface="+mn-ea"/>
              <a:ea typeface="+mn-ea"/>
            </a:rPr>
            <a:t>　　 話を聞きましょう</a:t>
          </a:r>
        </a:p>
      </dsp:txBody>
      <dsp:txXfrm>
        <a:off x="0" y="933792"/>
        <a:ext cx="2477592" cy="933222"/>
      </dsp:txXfrm>
    </dsp:sp>
    <dsp:sp modelId="{5D58D1E3-F8A3-40D3-BC90-6373892A8943}">
      <dsp:nvSpPr>
        <dsp:cNvPr id="0" name=""/>
        <dsp:cNvSpPr/>
      </dsp:nvSpPr>
      <dsp:spPr>
        <a:xfrm>
          <a:off x="2634438" y="976169"/>
          <a:ext cx="8208243" cy="847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ja-JP" altLang="en-US" sz="2000" kern="1200">
              <a:latin typeface="游ゴシック Medium" panose="020B0500000000000000" pitchFamily="50" charset="-128"/>
              <a:ea typeface="游ゴシック Medium" panose="020B0500000000000000" pitchFamily="50" charset="-128"/>
            </a:rPr>
            <a:t>どんな気持ちなのか話してもらいましょう。</a:t>
          </a:r>
          <a:endParaRPr kumimoji="1" lang="ja-JP" altLang="en-US" sz="2000" kern="1200" dirty="0">
            <a:latin typeface="游ゴシック Medium" panose="020B0500000000000000" pitchFamily="50" charset="-128"/>
            <a:ea typeface="游ゴシック Medium" panose="020B0500000000000000" pitchFamily="50" charset="-128"/>
          </a:endParaRPr>
        </a:p>
      </dsp:txBody>
      <dsp:txXfrm>
        <a:off x="2634438" y="976169"/>
        <a:ext cx="8208243" cy="847555"/>
      </dsp:txXfrm>
    </dsp:sp>
    <dsp:sp modelId="{5EA839D1-C2D2-4FF9-B154-E62AA963A06F}">
      <dsp:nvSpPr>
        <dsp:cNvPr id="0" name=""/>
        <dsp:cNvSpPr/>
      </dsp:nvSpPr>
      <dsp:spPr>
        <a:xfrm>
          <a:off x="2477592" y="1823725"/>
          <a:ext cx="836508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A1A54F-CB58-4BDD-8447-7ADBA4AA2C63}">
      <dsp:nvSpPr>
        <dsp:cNvPr id="0" name=""/>
        <dsp:cNvSpPr/>
      </dsp:nvSpPr>
      <dsp:spPr>
        <a:xfrm>
          <a:off x="0" y="1867014"/>
          <a:ext cx="10848342"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868E04-BEB4-4EE1-9435-256AC7A92CEF}">
      <dsp:nvSpPr>
        <dsp:cNvPr id="0" name=""/>
        <dsp:cNvSpPr/>
      </dsp:nvSpPr>
      <dsp:spPr>
        <a:xfrm>
          <a:off x="0" y="1867014"/>
          <a:ext cx="2477592" cy="933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ja-JP" altLang="en-US" sz="2400" b="1" kern="1200" dirty="0">
              <a:solidFill>
                <a:srgbClr val="FF0000"/>
              </a:solidFill>
              <a:latin typeface="+mn-ea"/>
              <a:ea typeface="+mn-ea"/>
            </a:rPr>
            <a:t>あ</a:t>
          </a:r>
          <a:r>
            <a:rPr kumimoji="1" lang="ja-JP" altLang="en-US" sz="1500" b="1" kern="1200" dirty="0">
              <a:latin typeface="+mn-ea"/>
              <a:ea typeface="+mn-ea"/>
            </a:rPr>
            <a:t>：安心と情報を</a:t>
          </a:r>
          <a:br>
            <a:rPr kumimoji="1" lang="en-US" altLang="ja-JP" sz="1500" b="1" kern="1200" dirty="0">
              <a:latin typeface="+mn-ea"/>
              <a:ea typeface="+mn-ea"/>
            </a:rPr>
          </a:br>
          <a:r>
            <a:rPr kumimoji="1" lang="ja-JP" altLang="en-US" sz="1500" b="1" kern="1200" dirty="0">
              <a:latin typeface="+mn-ea"/>
              <a:ea typeface="+mn-ea"/>
            </a:rPr>
            <a:t>　　  与えましょう</a:t>
          </a:r>
        </a:p>
      </dsp:txBody>
      <dsp:txXfrm>
        <a:off x="0" y="1867014"/>
        <a:ext cx="2477592" cy="933222"/>
      </dsp:txXfrm>
    </dsp:sp>
    <dsp:sp modelId="{6B32E610-F5D0-4CB8-B159-3ED27A125619}">
      <dsp:nvSpPr>
        <dsp:cNvPr id="0" name=""/>
        <dsp:cNvSpPr/>
      </dsp:nvSpPr>
      <dsp:spPr>
        <a:xfrm>
          <a:off x="2634438" y="1909392"/>
          <a:ext cx="8208243" cy="847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ja-JP" altLang="en-US" sz="2000" kern="1200" dirty="0">
              <a:latin typeface="游ゴシック Medium" panose="020B0500000000000000" pitchFamily="50" charset="-128"/>
              <a:ea typeface="游ゴシック Medium" panose="020B0500000000000000" pitchFamily="50" charset="-128"/>
            </a:rPr>
            <a:t>現在の問題は、弱さや性格の問題ではないこと、 </a:t>
          </a:r>
          <a:br>
            <a:rPr lang="en-US" altLang="ja-JP" sz="2000" kern="1200" dirty="0">
              <a:latin typeface="游ゴシック Medium" panose="020B0500000000000000" pitchFamily="50" charset="-128"/>
              <a:ea typeface="游ゴシック Medium" panose="020B0500000000000000" pitchFamily="50" charset="-128"/>
            </a:rPr>
          </a:br>
          <a:r>
            <a:rPr lang="ja-JP" altLang="en-US" sz="2000" kern="1200" dirty="0">
              <a:latin typeface="游ゴシック Medium" panose="020B0500000000000000" pitchFamily="50" charset="-128"/>
              <a:ea typeface="游ゴシック Medium" panose="020B0500000000000000" pitchFamily="50" charset="-128"/>
            </a:rPr>
            <a:t>病気の可能性があることを伝えましょう。</a:t>
          </a:r>
          <a:endParaRPr kumimoji="1" lang="ja-JP" altLang="en-US" sz="2000" kern="1200" dirty="0">
            <a:latin typeface="游ゴシック Medium" panose="020B0500000000000000" pitchFamily="50" charset="-128"/>
            <a:ea typeface="游ゴシック Medium" panose="020B0500000000000000" pitchFamily="50" charset="-128"/>
          </a:endParaRPr>
        </a:p>
      </dsp:txBody>
      <dsp:txXfrm>
        <a:off x="2634438" y="1909392"/>
        <a:ext cx="8208243" cy="847555"/>
      </dsp:txXfrm>
    </dsp:sp>
    <dsp:sp modelId="{00D9F36C-6C54-4E50-BB3F-82D7060C9F42}">
      <dsp:nvSpPr>
        <dsp:cNvPr id="0" name=""/>
        <dsp:cNvSpPr/>
      </dsp:nvSpPr>
      <dsp:spPr>
        <a:xfrm>
          <a:off x="2477592" y="2756947"/>
          <a:ext cx="836508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EA5442-AE24-4789-A7A9-CE8D37AED447}">
      <dsp:nvSpPr>
        <dsp:cNvPr id="0" name=""/>
        <dsp:cNvSpPr/>
      </dsp:nvSpPr>
      <dsp:spPr>
        <a:xfrm>
          <a:off x="0" y="2800236"/>
          <a:ext cx="10848342"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E59B3-2812-44F6-8732-E86FC0E2F53F}">
      <dsp:nvSpPr>
        <dsp:cNvPr id="0" name=""/>
        <dsp:cNvSpPr/>
      </dsp:nvSpPr>
      <dsp:spPr>
        <a:xfrm>
          <a:off x="0" y="2800236"/>
          <a:ext cx="2477592" cy="933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ja-JP" altLang="en-US" sz="2400" b="1" kern="1200" dirty="0">
              <a:solidFill>
                <a:srgbClr val="FF0000"/>
              </a:solidFill>
              <a:latin typeface="+mn-ea"/>
              <a:ea typeface="+mn-ea"/>
            </a:rPr>
            <a:t>さ</a:t>
          </a:r>
          <a:r>
            <a:rPr kumimoji="1" lang="ja-JP" altLang="en-US" sz="1500" b="1" kern="1200" dirty="0">
              <a:latin typeface="+mn-ea"/>
              <a:ea typeface="+mn-ea"/>
            </a:rPr>
            <a:t>：サポートを得る</a:t>
          </a:r>
          <a:br>
            <a:rPr kumimoji="1" lang="en-US" altLang="ja-JP" sz="1500" b="1" kern="1200" dirty="0">
              <a:latin typeface="+mn-ea"/>
              <a:ea typeface="+mn-ea"/>
            </a:rPr>
          </a:br>
          <a:r>
            <a:rPr kumimoji="1" lang="ja-JP" altLang="en-US" sz="1500" b="1" kern="1200" dirty="0">
              <a:latin typeface="+mn-ea"/>
              <a:ea typeface="+mn-ea"/>
            </a:rPr>
            <a:t>　　  よう勧ましょう</a:t>
          </a:r>
        </a:p>
      </dsp:txBody>
      <dsp:txXfrm>
        <a:off x="0" y="2800236"/>
        <a:ext cx="2477592" cy="933222"/>
      </dsp:txXfrm>
    </dsp:sp>
    <dsp:sp modelId="{B81E2557-FB98-48AB-86C0-044620B02790}">
      <dsp:nvSpPr>
        <dsp:cNvPr id="0" name=""/>
        <dsp:cNvSpPr/>
      </dsp:nvSpPr>
      <dsp:spPr>
        <a:xfrm>
          <a:off x="2634438" y="2842614"/>
          <a:ext cx="8208243" cy="847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ja-JP" altLang="en-US" sz="2000" kern="1200">
              <a:latin typeface="游ゴシック Medium" panose="020B0500000000000000" pitchFamily="50" charset="-128"/>
              <a:ea typeface="游ゴシック Medium" panose="020B0500000000000000" pitchFamily="50" charset="-128"/>
            </a:rPr>
            <a:t>援助を受けれる適切な専門家（大学の保健管理センターや病院など）のもとへ行くように勧めましょう。</a:t>
          </a:r>
          <a:endParaRPr kumimoji="1" lang="ja-JP" altLang="en-US" sz="2000" kern="1200" dirty="0">
            <a:latin typeface="游ゴシック Medium" panose="020B0500000000000000" pitchFamily="50" charset="-128"/>
            <a:ea typeface="游ゴシック Medium" panose="020B0500000000000000" pitchFamily="50" charset="-128"/>
          </a:endParaRPr>
        </a:p>
      </dsp:txBody>
      <dsp:txXfrm>
        <a:off x="2634438" y="2842614"/>
        <a:ext cx="8208243" cy="847555"/>
      </dsp:txXfrm>
    </dsp:sp>
    <dsp:sp modelId="{A1B75ADE-224E-4A88-B058-7891155D46AF}">
      <dsp:nvSpPr>
        <dsp:cNvPr id="0" name=""/>
        <dsp:cNvSpPr/>
      </dsp:nvSpPr>
      <dsp:spPr>
        <a:xfrm>
          <a:off x="2477592" y="3690169"/>
          <a:ext cx="836508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54EC3B-2DD5-47F8-98B0-8FCC89364712}">
      <dsp:nvSpPr>
        <dsp:cNvPr id="0" name=""/>
        <dsp:cNvSpPr/>
      </dsp:nvSpPr>
      <dsp:spPr>
        <a:xfrm>
          <a:off x="0" y="3733458"/>
          <a:ext cx="10848342"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876B54-82A1-4AB8-820D-84C1701C3F5F}">
      <dsp:nvSpPr>
        <dsp:cNvPr id="0" name=""/>
        <dsp:cNvSpPr/>
      </dsp:nvSpPr>
      <dsp:spPr>
        <a:xfrm>
          <a:off x="0" y="3733458"/>
          <a:ext cx="2477592" cy="933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ja-JP" altLang="en-US" sz="2400" b="1" kern="1200" dirty="0">
              <a:solidFill>
                <a:srgbClr val="FF0000"/>
              </a:solidFill>
              <a:latin typeface="+mn-ea"/>
              <a:ea typeface="+mn-ea"/>
            </a:rPr>
            <a:t>る</a:t>
          </a:r>
          <a:r>
            <a:rPr kumimoji="1" lang="ja-JP" altLang="en-US" sz="1500" b="1" kern="1200" dirty="0">
              <a:latin typeface="+mn-ea"/>
              <a:ea typeface="+mn-ea"/>
            </a:rPr>
            <a:t>： セルフヘルプ　</a:t>
          </a:r>
        </a:p>
      </dsp:txBody>
      <dsp:txXfrm>
        <a:off x="0" y="3733458"/>
        <a:ext cx="2477592" cy="933222"/>
      </dsp:txXfrm>
    </dsp:sp>
    <dsp:sp modelId="{CAC06F33-813F-4AD4-B0EF-FD06268CBC26}">
      <dsp:nvSpPr>
        <dsp:cNvPr id="0" name=""/>
        <dsp:cNvSpPr/>
      </dsp:nvSpPr>
      <dsp:spPr>
        <a:xfrm>
          <a:off x="2634438" y="3775836"/>
          <a:ext cx="8208243" cy="847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ja-JP" altLang="en-US" sz="2000" kern="1200">
              <a:latin typeface="游ゴシック Medium" panose="020B0500000000000000" pitchFamily="50" charset="-128"/>
              <a:ea typeface="游ゴシック Medium" panose="020B0500000000000000" pitchFamily="50" charset="-128"/>
            </a:rPr>
            <a:t>自分でできる対処方法（軽い運動をする、アルコールを止めるなど）を勧めましょう。</a:t>
          </a:r>
          <a:endParaRPr kumimoji="1" lang="ja-JP" altLang="en-US" sz="2000" kern="1200" dirty="0">
            <a:latin typeface="游ゴシック Medium" panose="020B0500000000000000" pitchFamily="50" charset="-128"/>
            <a:ea typeface="游ゴシック Medium" panose="020B0500000000000000" pitchFamily="50" charset="-128"/>
          </a:endParaRPr>
        </a:p>
      </dsp:txBody>
      <dsp:txXfrm>
        <a:off x="2634438" y="3775836"/>
        <a:ext cx="8208243" cy="847555"/>
      </dsp:txXfrm>
    </dsp:sp>
    <dsp:sp modelId="{A78A7ED0-ECA9-48E5-97FC-8EBCF33BF093}">
      <dsp:nvSpPr>
        <dsp:cNvPr id="0" name=""/>
        <dsp:cNvSpPr/>
      </dsp:nvSpPr>
      <dsp:spPr>
        <a:xfrm>
          <a:off x="2477592" y="4623392"/>
          <a:ext cx="8365088"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1754E-DB7A-445C-9B8C-596B32D74261}" type="datetimeFigureOut">
              <a:rPr kumimoji="1" lang="ja-JP" altLang="en-US" smtClean="0"/>
              <a:t>2020/12/18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72299-0775-4117-B335-36EF14DC2544}" type="slidenum">
              <a:rPr kumimoji="1" lang="ja-JP" altLang="en-US" smtClean="0"/>
              <a:t>‹#›</a:t>
            </a:fld>
            <a:endParaRPr kumimoji="1" lang="ja-JP" altLang="en-US"/>
          </a:p>
        </p:txBody>
      </p:sp>
    </p:spTree>
    <p:extLst>
      <p:ext uri="{BB962C8B-B14F-4D97-AF65-F5344CB8AC3E}">
        <p14:creationId xmlns:p14="http://schemas.microsoft.com/office/powerpoint/2010/main" val="34949847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23EAA6-1EAD-466F-9A9B-C73438009C55}" type="slidenum">
              <a:rPr lang="en-US" altLang="ja-JP"/>
              <a:pPr/>
              <a:t>4</a:t>
            </a:fld>
            <a:endParaRPr lang="en-US" altLang="ja-JP"/>
          </a:p>
        </p:txBody>
      </p:sp>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r>
              <a:rPr lang="ja-JP" altLang="en-US" dirty="0"/>
              <a:t>大学生は</a:t>
            </a:r>
            <a:r>
              <a:rPr lang="en-US" altLang="ja-JP" dirty="0"/>
              <a:t>academic stress</a:t>
            </a:r>
            <a:r>
              <a:rPr lang="ja-JP" altLang="en-US" dirty="0"/>
              <a:t>と呼ばれるさまざまなストレスにさらされます。特に大学新入生は大学に適応せねばならないため、最初の</a:t>
            </a:r>
            <a:r>
              <a:rPr lang="en-US" altLang="ja-JP" dirty="0"/>
              <a:t>2</a:t>
            </a:r>
            <a:r>
              <a:rPr lang="ja-JP" altLang="en-US" dirty="0"/>
              <a:t>－</a:t>
            </a:r>
            <a:r>
              <a:rPr lang="en-US" altLang="ja-JP" dirty="0"/>
              <a:t>3</a:t>
            </a:r>
            <a:r>
              <a:rPr lang="ja-JP" altLang="en-US" dirty="0"/>
              <a:t>ヶ月で新入生のメンタルヘルス</a:t>
            </a:r>
            <a:endParaRPr lang="en-US" altLang="ja-JP" dirty="0"/>
          </a:p>
          <a:p>
            <a:r>
              <a:rPr lang="ja-JP" altLang="en-US" dirty="0"/>
              <a:t>の基礎を作らなければいけない、と言われています。通常の</a:t>
            </a:r>
            <a:r>
              <a:rPr lang="en-US" altLang="ja-JP" dirty="0"/>
              <a:t>academic stress</a:t>
            </a:r>
            <a:r>
              <a:rPr lang="ja-JP" altLang="en-US" dirty="0"/>
              <a:t>に加え、</a:t>
            </a:r>
            <a:r>
              <a:rPr lang="en-US" altLang="ja-JP" dirty="0"/>
              <a:t>COVID</a:t>
            </a:r>
            <a:r>
              <a:rPr lang="ja-JP" altLang="en-US" dirty="0"/>
              <a:t>の流行期に抱える学生のストレスは何でしょう。</a:t>
            </a:r>
          </a:p>
          <a:p>
            <a:r>
              <a:rPr lang="ja-JP" altLang="en-US" dirty="0"/>
              <a:t>学校の閉鎖により社会との距離ができ</a:t>
            </a:r>
            <a:r>
              <a:rPr lang="en-US" altLang="ja-JP" dirty="0"/>
              <a:t>,</a:t>
            </a:r>
            <a:r>
              <a:rPr lang="ja-JP" altLang="en-US" dirty="0"/>
              <a:t>社会からの孤立、経済的な不況（親や学生の現在および将来的な）がメンタルヘルスの問題を生じます。</a:t>
            </a:r>
          </a:p>
          <a:p>
            <a:r>
              <a:rPr lang="ja-JP" altLang="en-US" dirty="0"/>
              <a:t>学校の役割の</a:t>
            </a:r>
            <a:r>
              <a:rPr lang="en-US" altLang="ja-JP" dirty="0"/>
              <a:t>1</a:t>
            </a:r>
            <a:r>
              <a:rPr lang="ja-JP" altLang="en-US" dirty="0"/>
              <a:t>つとしては、生徒へのメンタルヘルスサービスを提供することが挙げられ、特に学校外のメンタルヘルスサービスとつながっていない生徒では必要とされています。</a:t>
            </a:r>
          </a:p>
          <a:p>
            <a:endParaRPr lang="en-US" altLang="ja-JP" dirty="0"/>
          </a:p>
        </p:txBody>
      </p:sp>
    </p:spTree>
    <p:extLst>
      <p:ext uri="{BB962C8B-B14F-4D97-AF65-F5344CB8AC3E}">
        <p14:creationId xmlns:p14="http://schemas.microsoft.com/office/powerpoint/2010/main" val="34721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1FA477-5176-4441-98E1-915C3A7299C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80493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1FA477-5176-4441-98E1-915C3A7299C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2302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kumimoji="1">
                <a:solidFill>
                  <a:schemeClr val="tx1"/>
                </a:solidFill>
                <a:latin typeface="Garamond" pitchFamily="18" charset="0"/>
                <a:ea typeface="ＭＳ Ｐゴシック" pitchFamily="50" charset="-128"/>
              </a:defRPr>
            </a:lvl1pPr>
            <a:lvl2pPr marL="742950" indent="-285750" eaLnBrk="0" hangingPunct="0">
              <a:defRPr kumimoji="1">
                <a:solidFill>
                  <a:schemeClr val="tx1"/>
                </a:solidFill>
                <a:latin typeface="Garamond" pitchFamily="18" charset="0"/>
                <a:ea typeface="ＭＳ Ｐゴシック" pitchFamily="50" charset="-128"/>
              </a:defRPr>
            </a:lvl2pPr>
            <a:lvl3pPr marL="1143000" indent="-228600" eaLnBrk="0" hangingPunct="0">
              <a:defRPr kumimoji="1">
                <a:solidFill>
                  <a:schemeClr val="tx1"/>
                </a:solidFill>
                <a:latin typeface="Garamond" pitchFamily="18" charset="0"/>
                <a:ea typeface="ＭＳ Ｐゴシック" pitchFamily="50" charset="-128"/>
              </a:defRPr>
            </a:lvl3pPr>
            <a:lvl4pPr marL="1600200" indent="-228600" eaLnBrk="0" hangingPunct="0">
              <a:defRPr kumimoji="1">
                <a:solidFill>
                  <a:schemeClr val="tx1"/>
                </a:solidFill>
                <a:latin typeface="Garamond" pitchFamily="18" charset="0"/>
                <a:ea typeface="ＭＳ Ｐゴシック" pitchFamily="50" charset="-128"/>
              </a:defRPr>
            </a:lvl4pPr>
            <a:lvl5pPr marL="2057400" indent="-228600" eaLnBrk="0" hangingPunct="0">
              <a:defRPr kumimoji="1">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9pPr>
          </a:lstStyle>
          <a:p>
            <a:pPr eaLnBrk="1" hangingPunct="1"/>
            <a:fld id="{95184D30-3E7C-4935-96CC-F5478A53A396}" type="slidenum">
              <a:rPr lang="en-US" altLang="ja-JP" smtClean="0">
                <a:latin typeface="Times" charset="0"/>
                <a:ea typeface="Osaka" charset="-128"/>
              </a:rPr>
              <a:pPr eaLnBrk="1" hangingPunct="1"/>
              <a:t>17</a:t>
            </a:fld>
            <a:endParaRPr lang="en-US" altLang="ja-JP">
              <a:latin typeface="Times" charset="0"/>
              <a:ea typeface="Osaka" charset="-128"/>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785580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kumimoji="1">
                <a:solidFill>
                  <a:schemeClr val="tx1"/>
                </a:solidFill>
                <a:latin typeface="Garamond" pitchFamily="18" charset="0"/>
                <a:ea typeface="ＭＳ Ｐゴシック" pitchFamily="50" charset="-128"/>
              </a:defRPr>
            </a:lvl1pPr>
            <a:lvl2pPr marL="742950" indent="-285750" eaLnBrk="0" hangingPunct="0">
              <a:defRPr kumimoji="1">
                <a:solidFill>
                  <a:schemeClr val="tx1"/>
                </a:solidFill>
                <a:latin typeface="Garamond" pitchFamily="18" charset="0"/>
                <a:ea typeface="ＭＳ Ｐゴシック" pitchFamily="50" charset="-128"/>
              </a:defRPr>
            </a:lvl2pPr>
            <a:lvl3pPr marL="1143000" indent="-228600" eaLnBrk="0" hangingPunct="0">
              <a:defRPr kumimoji="1">
                <a:solidFill>
                  <a:schemeClr val="tx1"/>
                </a:solidFill>
                <a:latin typeface="Garamond" pitchFamily="18" charset="0"/>
                <a:ea typeface="ＭＳ Ｐゴシック" pitchFamily="50" charset="-128"/>
              </a:defRPr>
            </a:lvl3pPr>
            <a:lvl4pPr marL="1600200" indent="-228600" eaLnBrk="0" hangingPunct="0">
              <a:defRPr kumimoji="1">
                <a:solidFill>
                  <a:schemeClr val="tx1"/>
                </a:solidFill>
                <a:latin typeface="Garamond" pitchFamily="18" charset="0"/>
                <a:ea typeface="ＭＳ Ｐゴシック" pitchFamily="50" charset="-128"/>
              </a:defRPr>
            </a:lvl4pPr>
            <a:lvl5pPr marL="2057400" indent="-228600" eaLnBrk="0" hangingPunct="0">
              <a:defRPr kumimoji="1">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9pPr>
          </a:lstStyle>
          <a:p>
            <a:pPr eaLnBrk="1" hangingPunct="1"/>
            <a:fld id="{95184D30-3E7C-4935-96CC-F5478A53A396}" type="slidenum">
              <a:rPr lang="en-US" altLang="ja-JP" smtClean="0">
                <a:latin typeface="Times" charset="0"/>
                <a:ea typeface="Osaka" charset="-128"/>
              </a:rPr>
              <a:pPr eaLnBrk="1" hangingPunct="1"/>
              <a:t>18</a:t>
            </a:fld>
            <a:endParaRPr lang="en-US" altLang="ja-JP">
              <a:latin typeface="Times" charset="0"/>
              <a:ea typeface="Osaka" charset="-128"/>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kumimoji="1">
                <a:solidFill>
                  <a:schemeClr val="tx1"/>
                </a:solidFill>
                <a:latin typeface="Garamond" pitchFamily="18" charset="0"/>
                <a:ea typeface="ＭＳ Ｐゴシック" pitchFamily="50" charset="-128"/>
              </a:defRPr>
            </a:lvl1pPr>
            <a:lvl2pPr marL="742950" indent="-285750" eaLnBrk="0" hangingPunct="0">
              <a:defRPr kumimoji="1">
                <a:solidFill>
                  <a:schemeClr val="tx1"/>
                </a:solidFill>
                <a:latin typeface="Garamond" pitchFamily="18" charset="0"/>
                <a:ea typeface="ＭＳ Ｐゴシック" pitchFamily="50" charset="-128"/>
              </a:defRPr>
            </a:lvl2pPr>
            <a:lvl3pPr marL="1143000" indent="-228600" eaLnBrk="0" hangingPunct="0">
              <a:defRPr kumimoji="1">
                <a:solidFill>
                  <a:schemeClr val="tx1"/>
                </a:solidFill>
                <a:latin typeface="Garamond" pitchFamily="18" charset="0"/>
                <a:ea typeface="ＭＳ Ｐゴシック" pitchFamily="50" charset="-128"/>
              </a:defRPr>
            </a:lvl3pPr>
            <a:lvl4pPr marL="1600200" indent="-228600" eaLnBrk="0" hangingPunct="0">
              <a:defRPr kumimoji="1">
                <a:solidFill>
                  <a:schemeClr val="tx1"/>
                </a:solidFill>
                <a:latin typeface="Garamond" pitchFamily="18" charset="0"/>
                <a:ea typeface="ＭＳ Ｐゴシック" pitchFamily="50" charset="-128"/>
              </a:defRPr>
            </a:lvl4pPr>
            <a:lvl5pPr marL="2057400" indent="-228600" eaLnBrk="0" hangingPunct="0">
              <a:defRPr kumimoji="1">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9pPr>
          </a:lstStyle>
          <a:p>
            <a:pPr eaLnBrk="1" hangingPunct="1"/>
            <a:fld id="{DB9B3F75-7DEB-497D-91DA-C763D4211E1B}" type="slidenum">
              <a:rPr lang="en-US" altLang="ja-JP" smtClean="0">
                <a:latin typeface="Times" charset="0"/>
                <a:ea typeface="Osaka" charset="-128"/>
              </a:rPr>
              <a:pPr eaLnBrk="1" hangingPunct="1"/>
              <a:t>20</a:t>
            </a:fld>
            <a:endParaRPr lang="en-US" altLang="ja-JP">
              <a:latin typeface="Times" charset="0"/>
              <a:ea typeface="Osaka" charset="-128"/>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kumimoji="1">
                <a:solidFill>
                  <a:schemeClr val="tx1"/>
                </a:solidFill>
                <a:latin typeface="Garamond" pitchFamily="18" charset="0"/>
                <a:ea typeface="ＭＳ Ｐゴシック" pitchFamily="50" charset="-128"/>
              </a:defRPr>
            </a:lvl1pPr>
            <a:lvl2pPr marL="742950" indent="-285750" eaLnBrk="0" hangingPunct="0">
              <a:defRPr kumimoji="1">
                <a:solidFill>
                  <a:schemeClr val="tx1"/>
                </a:solidFill>
                <a:latin typeface="Garamond" pitchFamily="18" charset="0"/>
                <a:ea typeface="ＭＳ Ｐゴシック" pitchFamily="50" charset="-128"/>
              </a:defRPr>
            </a:lvl2pPr>
            <a:lvl3pPr marL="1143000" indent="-228600" eaLnBrk="0" hangingPunct="0">
              <a:defRPr kumimoji="1">
                <a:solidFill>
                  <a:schemeClr val="tx1"/>
                </a:solidFill>
                <a:latin typeface="Garamond" pitchFamily="18" charset="0"/>
                <a:ea typeface="ＭＳ Ｐゴシック" pitchFamily="50" charset="-128"/>
              </a:defRPr>
            </a:lvl3pPr>
            <a:lvl4pPr marL="1600200" indent="-228600" eaLnBrk="0" hangingPunct="0">
              <a:defRPr kumimoji="1">
                <a:solidFill>
                  <a:schemeClr val="tx1"/>
                </a:solidFill>
                <a:latin typeface="Garamond" pitchFamily="18" charset="0"/>
                <a:ea typeface="ＭＳ Ｐゴシック" pitchFamily="50" charset="-128"/>
              </a:defRPr>
            </a:lvl4pPr>
            <a:lvl5pPr marL="2057400" indent="-228600" eaLnBrk="0" hangingPunct="0">
              <a:defRPr kumimoji="1">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9pPr>
          </a:lstStyle>
          <a:p>
            <a:pPr eaLnBrk="1" hangingPunct="1"/>
            <a:fld id="{DB9B3F75-7DEB-497D-91DA-C763D4211E1B}" type="slidenum">
              <a:rPr lang="en-US" altLang="ja-JP" smtClean="0">
                <a:latin typeface="Times" charset="0"/>
                <a:ea typeface="Osaka" charset="-128"/>
              </a:rPr>
              <a:pPr eaLnBrk="1" hangingPunct="1"/>
              <a:t>23</a:t>
            </a:fld>
            <a:endParaRPr lang="en-US" altLang="ja-JP">
              <a:latin typeface="Times" charset="0"/>
              <a:ea typeface="Osaka" charset="-128"/>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85316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kumimoji="1">
                <a:solidFill>
                  <a:schemeClr val="tx1"/>
                </a:solidFill>
                <a:latin typeface="Garamond" pitchFamily="18" charset="0"/>
                <a:ea typeface="ＭＳ Ｐゴシック" pitchFamily="50" charset="-128"/>
              </a:defRPr>
            </a:lvl1pPr>
            <a:lvl2pPr marL="742950" indent="-285750" eaLnBrk="0" hangingPunct="0">
              <a:defRPr kumimoji="1">
                <a:solidFill>
                  <a:schemeClr val="tx1"/>
                </a:solidFill>
                <a:latin typeface="Garamond" pitchFamily="18" charset="0"/>
                <a:ea typeface="ＭＳ Ｐゴシック" pitchFamily="50" charset="-128"/>
              </a:defRPr>
            </a:lvl2pPr>
            <a:lvl3pPr marL="1143000" indent="-228600" eaLnBrk="0" hangingPunct="0">
              <a:defRPr kumimoji="1">
                <a:solidFill>
                  <a:schemeClr val="tx1"/>
                </a:solidFill>
                <a:latin typeface="Garamond" pitchFamily="18" charset="0"/>
                <a:ea typeface="ＭＳ Ｐゴシック" pitchFamily="50" charset="-128"/>
              </a:defRPr>
            </a:lvl3pPr>
            <a:lvl4pPr marL="1600200" indent="-228600" eaLnBrk="0" hangingPunct="0">
              <a:defRPr kumimoji="1">
                <a:solidFill>
                  <a:schemeClr val="tx1"/>
                </a:solidFill>
                <a:latin typeface="Garamond" pitchFamily="18" charset="0"/>
                <a:ea typeface="ＭＳ Ｐゴシック" pitchFamily="50" charset="-128"/>
              </a:defRPr>
            </a:lvl4pPr>
            <a:lvl5pPr marL="2057400" indent="-228600" eaLnBrk="0" hangingPunct="0">
              <a:defRPr kumimoji="1">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9pPr>
          </a:lstStyle>
          <a:p>
            <a:pPr eaLnBrk="1" hangingPunct="1"/>
            <a:fld id="{95184D30-3E7C-4935-96CC-F5478A53A396}" type="slidenum">
              <a:rPr lang="en-US" altLang="ja-JP" smtClean="0">
                <a:latin typeface="Times" charset="0"/>
                <a:ea typeface="Osaka" charset="-128"/>
              </a:rPr>
              <a:pPr eaLnBrk="1" hangingPunct="1"/>
              <a:t>5</a:t>
            </a:fld>
            <a:endParaRPr lang="en-US" altLang="ja-JP">
              <a:latin typeface="Times" charset="0"/>
              <a:ea typeface="Osaka" charset="-128"/>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798282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kumimoji="1">
                <a:solidFill>
                  <a:schemeClr val="tx1"/>
                </a:solidFill>
                <a:latin typeface="Garamond" pitchFamily="18" charset="0"/>
                <a:ea typeface="ＭＳ Ｐゴシック" pitchFamily="50" charset="-128"/>
              </a:defRPr>
            </a:lvl1pPr>
            <a:lvl2pPr marL="742950" indent="-285750" eaLnBrk="0" hangingPunct="0">
              <a:defRPr kumimoji="1">
                <a:solidFill>
                  <a:schemeClr val="tx1"/>
                </a:solidFill>
                <a:latin typeface="Garamond" pitchFamily="18" charset="0"/>
                <a:ea typeface="ＭＳ Ｐゴシック" pitchFamily="50" charset="-128"/>
              </a:defRPr>
            </a:lvl2pPr>
            <a:lvl3pPr marL="1143000" indent="-228600" eaLnBrk="0" hangingPunct="0">
              <a:defRPr kumimoji="1">
                <a:solidFill>
                  <a:schemeClr val="tx1"/>
                </a:solidFill>
                <a:latin typeface="Garamond" pitchFamily="18" charset="0"/>
                <a:ea typeface="ＭＳ Ｐゴシック" pitchFamily="50" charset="-128"/>
              </a:defRPr>
            </a:lvl3pPr>
            <a:lvl4pPr marL="1600200" indent="-228600" eaLnBrk="0" hangingPunct="0">
              <a:defRPr kumimoji="1">
                <a:solidFill>
                  <a:schemeClr val="tx1"/>
                </a:solidFill>
                <a:latin typeface="Garamond" pitchFamily="18" charset="0"/>
                <a:ea typeface="ＭＳ Ｐゴシック" pitchFamily="50" charset="-128"/>
              </a:defRPr>
            </a:lvl4pPr>
            <a:lvl5pPr marL="2057400" indent="-228600" eaLnBrk="0" hangingPunct="0">
              <a:defRPr kumimoji="1">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9pPr>
          </a:lstStyle>
          <a:p>
            <a:pPr eaLnBrk="1" hangingPunct="1"/>
            <a:fld id="{95184D30-3E7C-4935-96CC-F5478A53A396}" type="slidenum">
              <a:rPr lang="en-US" altLang="ja-JP" smtClean="0">
                <a:latin typeface="Times" charset="0"/>
                <a:ea typeface="Osaka" charset="-128"/>
              </a:rPr>
              <a:pPr eaLnBrk="1" hangingPunct="1"/>
              <a:t>6</a:t>
            </a:fld>
            <a:endParaRPr lang="en-US" altLang="ja-JP">
              <a:latin typeface="Times" charset="0"/>
              <a:ea typeface="Osaka" charset="-128"/>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778340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kumimoji="1">
                <a:solidFill>
                  <a:schemeClr val="tx1"/>
                </a:solidFill>
                <a:latin typeface="Garamond" pitchFamily="18" charset="0"/>
                <a:ea typeface="ＭＳ Ｐゴシック" pitchFamily="50" charset="-128"/>
              </a:defRPr>
            </a:lvl1pPr>
            <a:lvl2pPr marL="742950" indent="-285750" eaLnBrk="0" hangingPunct="0">
              <a:defRPr kumimoji="1">
                <a:solidFill>
                  <a:schemeClr val="tx1"/>
                </a:solidFill>
                <a:latin typeface="Garamond" pitchFamily="18" charset="0"/>
                <a:ea typeface="ＭＳ Ｐゴシック" pitchFamily="50" charset="-128"/>
              </a:defRPr>
            </a:lvl2pPr>
            <a:lvl3pPr marL="1143000" indent="-228600" eaLnBrk="0" hangingPunct="0">
              <a:defRPr kumimoji="1">
                <a:solidFill>
                  <a:schemeClr val="tx1"/>
                </a:solidFill>
                <a:latin typeface="Garamond" pitchFamily="18" charset="0"/>
                <a:ea typeface="ＭＳ Ｐゴシック" pitchFamily="50" charset="-128"/>
              </a:defRPr>
            </a:lvl3pPr>
            <a:lvl4pPr marL="1600200" indent="-228600" eaLnBrk="0" hangingPunct="0">
              <a:defRPr kumimoji="1">
                <a:solidFill>
                  <a:schemeClr val="tx1"/>
                </a:solidFill>
                <a:latin typeface="Garamond" pitchFamily="18" charset="0"/>
                <a:ea typeface="ＭＳ Ｐゴシック" pitchFamily="50" charset="-128"/>
              </a:defRPr>
            </a:lvl4pPr>
            <a:lvl5pPr marL="2057400" indent="-228600" eaLnBrk="0" hangingPunct="0">
              <a:defRPr kumimoji="1">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9pPr>
          </a:lstStyle>
          <a:p>
            <a:pPr eaLnBrk="1" hangingPunct="1"/>
            <a:fld id="{95184D30-3E7C-4935-96CC-F5478A53A396}" type="slidenum">
              <a:rPr lang="en-US" altLang="ja-JP" smtClean="0">
                <a:latin typeface="Times" charset="0"/>
                <a:ea typeface="Osaka" charset="-128"/>
              </a:rPr>
              <a:pPr eaLnBrk="1" hangingPunct="1"/>
              <a:t>7</a:t>
            </a:fld>
            <a:endParaRPr lang="en-US" altLang="ja-JP">
              <a:latin typeface="Times" charset="0"/>
              <a:ea typeface="Osaka" charset="-128"/>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49378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1FA477-5176-4441-98E1-915C3A7299C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02194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1FA477-5176-4441-98E1-915C3A7299C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53019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1FA477-5176-4441-98E1-915C3A7299C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85103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1FA477-5176-4441-98E1-915C3A7299C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54195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1FA477-5176-4441-98E1-915C3A7299C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50778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906872-BF21-48DC-B1F3-9A707480B8B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140513C-DB46-42D2-B715-3AD56D8CB1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4C9724F-0135-444C-860C-BCD53A24B93C}"/>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1D23841-99E8-4602-8282-AF6DD5DBF5B9}"/>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ltLang="ja-JP">
                <a:latin typeface="+mn-ea"/>
              </a:rPr>
              <a:t>©</a:t>
            </a:r>
            <a:r>
              <a:rPr lang="ja-JP" altLang="en-US">
                <a:latin typeface="+mn-ea"/>
              </a:rPr>
              <a:t>全国大学メンタルヘルス学会</a:t>
            </a:r>
            <a:endParaRPr lang="en-US" altLang="ja-JP">
              <a:latin typeface="+mn-ea"/>
            </a:endParaRPr>
          </a:p>
          <a:p>
            <a:r>
              <a:rPr lang="ja-JP" altLang="en-US">
                <a:latin typeface="+mn-ea"/>
              </a:rPr>
              <a:t>大学生の自殺予防プログラム全国開発研究班</a:t>
            </a:r>
            <a:endParaRPr lang="ja-JP" altLang="en-US" dirty="0"/>
          </a:p>
        </p:txBody>
      </p:sp>
      <p:sp>
        <p:nvSpPr>
          <p:cNvPr id="6" name="スライド番号プレースホルダー 5">
            <a:extLst>
              <a:ext uri="{FF2B5EF4-FFF2-40B4-BE49-F238E27FC236}">
                <a16:creationId xmlns:a16="http://schemas.microsoft.com/office/drawing/2014/main" id="{A4F7DA5B-08B2-44DD-A3B1-379B0B52785C}"/>
              </a:ext>
            </a:extLst>
          </p:cNvPr>
          <p:cNvSpPr>
            <a:spLocks noGrp="1"/>
          </p:cNvSpPr>
          <p:nvPr>
            <p:ph type="sldNum" sz="quarter" idx="12"/>
          </p:nvPr>
        </p:nvSpPr>
        <p:spPr/>
        <p:txBody>
          <a:bodyPr/>
          <a:lstStyle/>
          <a:p>
            <a:fld id="{75134AF3-0EE3-459B-97BB-F50786C5B55F}" type="slidenum">
              <a:rPr kumimoji="1" lang="ja-JP" altLang="en-US" smtClean="0"/>
              <a:t>‹#›</a:t>
            </a:fld>
            <a:endParaRPr kumimoji="1" lang="ja-JP" altLang="en-US"/>
          </a:p>
        </p:txBody>
      </p:sp>
    </p:spTree>
    <p:extLst>
      <p:ext uri="{BB962C8B-B14F-4D97-AF65-F5344CB8AC3E}">
        <p14:creationId xmlns:p14="http://schemas.microsoft.com/office/powerpoint/2010/main" val="2594144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4855A5-BBDF-4887-99DA-DF1ABBFA6D5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2EE1C54-2662-477D-A377-1A4543F7A2F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7442694-FB7F-4837-8854-6F8CEAF0CC0D}"/>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5F4A6BD-FC24-44E1-A102-5C546217CF90}"/>
              </a:ext>
            </a:extLst>
          </p:cNvPr>
          <p:cNvSpPr>
            <a:spLocks noGrp="1"/>
          </p:cNvSpPr>
          <p:nvPr>
            <p:ph type="ftr" sz="quarter" idx="11"/>
          </p:nvPr>
        </p:nvSpPr>
        <p:spPr/>
        <p:txBody>
          <a:bodyPr/>
          <a:lstStyle/>
          <a:p>
            <a:r>
              <a:rPr kumimoji="1" lang="en-US" altLang="ja-JP"/>
              <a:t>©</a:t>
            </a:r>
            <a:r>
              <a:rPr kumimoji="1" lang="ja-JP" altLang="en-US"/>
              <a:t>全国大学メンタルヘルス学会 大学生の自殺予防プログラム全国開発研究班</a:t>
            </a:r>
          </a:p>
        </p:txBody>
      </p:sp>
      <p:sp>
        <p:nvSpPr>
          <p:cNvPr id="6" name="スライド番号プレースホルダー 5">
            <a:extLst>
              <a:ext uri="{FF2B5EF4-FFF2-40B4-BE49-F238E27FC236}">
                <a16:creationId xmlns:a16="http://schemas.microsoft.com/office/drawing/2014/main" id="{DB847363-D83E-4485-9C34-7F7E250937D4}"/>
              </a:ext>
            </a:extLst>
          </p:cNvPr>
          <p:cNvSpPr>
            <a:spLocks noGrp="1"/>
          </p:cNvSpPr>
          <p:nvPr>
            <p:ph type="sldNum" sz="quarter" idx="12"/>
          </p:nvPr>
        </p:nvSpPr>
        <p:spPr/>
        <p:txBody>
          <a:bodyPr/>
          <a:lstStyle/>
          <a:p>
            <a:fld id="{75134AF3-0EE3-459B-97BB-F50786C5B55F}" type="slidenum">
              <a:rPr kumimoji="1" lang="ja-JP" altLang="en-US" smtClean="0"/>
              <a:t>‹#›</a:t>
            </a:fld>
            <a:endParaRPr kumimoji="1" lang="ja-JP" altLang="en-US"/>
          </a:p>
        </p:txBody>
      </p:sp>
    </p:spTree>
    <p:extLst>
      <p:ext uri="{BB962C8B-B14F-4D97-AF65-F5344CB8AC3E}">
        <p14:creationId xmlns:p14="http://schemas.microsoft.com/office/powerpoint/2010/main" val="26987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A9FDA5D-EDDD-47BC-AFF4-35A87485997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051B93E-172F-4D7D-A51D-2C17617E11F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792214D-9846-4C1A-A7F8-8B07C069110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2FB4DDA-7B99-41EC-9885-2701A18CEA28}"/>
              </a:ext>
            </a:extLst>
          </p:cNvPr>
          <p:cNvSpPr>
            <a:spLocks noGrp="1"/>
          </p:cNvSpPr>
          <p:nvPr>
            <p:ph type="ftr" sz="quarter" idx="11"/>
          </p:nvPr>
        </p:nvSpPr>
        <p:spPr/>
        <p:txBody>
          <a:bodyPr/>
          <a:lstStyle/>
          <a:p>
            <a:r>
              <a:rPr kumimoji="1" lang="en-US" altLang="ja-JP"/>
              <a:t>©</a:t>
            </a:r>
            <a:r>
              <a:rPr kumimoji="1" lang="ja-JP" altLang="en-US"/>
              <a:t>全国大学メンタルヘルス学会 大学生の自殺予防プログラム全国開発研究班</a:t>
            </a:r>
          </a:p>
        </p:txBody>
      </p:sp>
      <p:sp>
        <p:nvSpPr>
          <p:cNvPr id="6" name="スライド番号プレースホルダー 5">
            <a:extLst>
              <a:ext uri="{FF2B5EF4-FFF2-40B4-BE49-F238E27FC236}">
                <a16:creationId xmlns:a16="http://schemas.microsoft.com/office/drawing/2014/main" id="{A5A2A5E8-D5E0-454C-9235-6F009D78947A}"/>
              </a:ext>
            </a:extLst>
          </p:cNvPr>
          <p:cNvSpPr>
            <a:spLocks noGrp="1"/>
          </p:cNvSpPr>
          <p:nvPr>
            <p:ph type="sldNum" sz="quarter" idx="12"/>
          </p:nvPr>
        </p:nvSpPr>
        <p:spPr/>
        <p:txBody>
          <a:bodyPr/>
          <a:lstStyle/>
          <a:p>
            <a:fld id="{75134AF3-0EE3-459B-97BB-F50786C5B55F}" type="slidenum">
              <a:rPr kumimoji="1" lang="ja-JP" altLang="en-US" smtClean="0"/>
              <a:t>‹#›</a:t>
            </a:fld>
            <a:endParaRPr kumimoji="1" lang="ja-JP" altLang="en-US"/>
          </a:p>
        </p:txBody>
      </p:sp>
    </p:spTree>
    <p:extLst>
      <p:ext uri="{BB962C8B-B14F-4D97-AF65-F5344CB8AC3E}">
        <p14:creationId xmlns:p14="http://schemas.microsoft.com/office/powerpoint/2010/main" val="1428750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AF1329-27DC-4358-AE4B-113B0B9910D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B0EE7EE-3B53-4697-AA9E-62F5AF8A3FF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 name="フッター プレースホルダー 1">
            <a:extLst>
              <a:ext uri="{FF2B5EF4-FFF2-40B4-BE49-F238E27FC236}">
                <a16:creationId xmlns:a16="http://schemas.microsoft.com/office/drawing/2014/main" id="{325866C0-F721-4D5D-AE68-4448EEB1C51D}"/>
              </a:ext>
            </a:extLst>
          </p:cNvPr>
          <p:cNvSpPr txBox="1">
            <a:spLocks/>
          </p:cNvSpPr>
          <p:nvPr userDrawn="1"/>
        </p:nvSpPr>
        <p:spPr>
          <a:xfrm>
            <a:off x="53094" y="0"/>
            <a:ext cx="58320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en-US" altLang="ja-JP" dirty="0">
                <a:latin typeface="+mn-ea"/>
              </a:rPr>
              <a:t>©</a:t>
            </a:r>
            <a:r>
              <a:rPr lang="ja-JP" altLang="en-US" dirty="0">
                <a:latin typeface="+mn-ea"/>
              </a:rPr>
              <a:t>全国大学メンタルヘルス学会　大学生の自殺予防プログラム全国開発研究班</a:t>
            </a:r>
            <a:endParaRPr lang="en-US" altLang="ja-JP" dirty="0">
              <a:latin typeface="+mn-ea"/>
            </a:endParaRPr>
          </a:p>
        </p:txBody>
      </p:sp>
    </p:spTree>
    <p:extLst>
      <p:ext uri="{BB962C8B-B14F-4D97-AF65-F5344CB8AC3E}">
        <p14:creationId xmlns:p14="http://schemas.microsoft.com/office/powerpoint/2010/main" val="250137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85B138-D643-4C88-B630-42DEDC46AEA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0A4965F-DE63-4F95-8B9B-B0678DC3BB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BDE138E-D642-44B6-ACC1-686C6D7142CC}"/>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123261B4-F8E1-4933-94E0-2149F7831B7F}"/>
              </a:ext>
            </a:extLst>
          </p:cNvPr>
          <p:cNvSpPr>
            <a:spLocks noGrp="1"/>
          </p:cNvSpPr>
          <p:nvPr>
            <p:ph type="ftr" sz="quarter" idx="11"/>
          </p:nvPr>
        </p:nvSpPr>
        <p:spPr/>
        <p:txBody>
          <a:bodyPr/>
          <a:lstStyle/>
          <a:p>
            <a:pPr algn="ctr"/>
            <a:r>
              <a:rPr lang="en-US" altLang="ja-JP" sz="1200" dirty="0">
                <a:latin typeface="+mn-ea"/>
              </a:rPr>
              <a:t>©</a:t>
            </a:r>
            <a:r>
              <a:rPr kumimoji="1" lang="ja-JP" altLang="en-US" sz="1200" dirty="0">
                <a:latin typeface="+mn-ea"/>
              </a:rPr>
              <a:t>全国大学メンタルヘルス学会</a:t>
            </a:r>
            <a:endParaRPr kumimoji="1" lang="en-US" altLang="ja-JP" sz="1200" dirty="0">
              <a:latin typeface="+mn-ea"/>
            </a:endParaRPr>
          </a:p>
          <a:p>
            <a:pPr algn="ctr"/>
            <a:r>
              <a:rPr kumimoji="1" lang="ja-JP" altLang="en-US" sz="1200" dirty="0">
                <a:latin typeface="+mn-ea"/>
              </a:rPr>
              <a:t>大学</a:t>
            </a:r>
            <a:r>
              <a:rPr lang="ja-JP" altLang="en-US" sz="1200" dirty="0">
                <a:latin typeface="+mn-ea"/>
              </a:rPr>
              <a:t>生</a:t>
            </a:r>
            <a:r>
              <a:rPr kumimoji="1" lang="ja-JP" altLang="en-US" sz="1200" dirty="0">
                <a:latin typeface="+mn-ea"/>
              </a:rPr>
              <a:t>の自殺予防プログラム全国開発研究班</a:t>
            </a:r>
            <a:endParaRPr kumimoji="1" lang="ja-JP" altLang="en-US" dirty="0"/>
          </a:p>
        </p:txBody>
      </p:sp>
      <p:sp>
        <p:nvSpPr>
          <p:cNvPr id="6" name="スライド番号プレースホルダー 5">
            <a:extLst>
              <a:ext uri="{FF2B5EF4-FFF2-40B4-BE49-F238E27FC236}">
                <a16:creationId xmlns:a16="http://schemas.microsoft.com/office/drawing/2014/main" id="{C11B2F3A-A7E0-419D-84DE-3B495CC6B567}"/>
              </a:ext>
            </a:extLst>
          </p:cNvPr>
          <p:cNvSpPr>
            <a:spLocks noGrp="1"/>
          </p:cNvSpPr>
          <p:nvPr>
            <p:ph type="sldNum" sz="quarter" idx="12"/>
          </p:nvPr>
        </p:nvSpPr>
        <p:spPr/>
        <p:txBody>
          <a:bodyPr/>
          <a:lstStyle/>
          <a:p>
            <a:fld id="{75134AF3-0EE3-459B-97BB-F50786C5B55F}" type="slidenum">
              <a:rPr kumimoji="1" lang="ja-JP" altLang="en-US" smtClean="0"/>
              <a:t>‹#›</a:t>
            </a:fld>
            <a:endParaRPr kumimoji="1" lang="ja-JP" altLang="en-US"/>
          </a:p>
        </p:txBody>
      </p:sp>
    </p:spTree>
    <p:extLst>
      <p:ext uri="{BB962C8B-B14F-4D97-AF65-F5344CB8AC3E}">
        <p14:creationId xmlns:p14="http://schemas.microsoft.com/office/powerpoint/2010/main" val="22455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823272-8550-404B-AD62-E1B096CB85E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DAC2C2F-864D-4E9D-A162-CB494A32BFF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997D765-A5CF-4ADC-AA78-EAEFCF6CE11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58FAC80-C9D6-4D97-8E18-135705FCB867}"/>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E80D8920-6A1E-4D05-8807-EBC73AF20371}"/>
              </a:ext>
            </a:extLst>
          </p:cNvPr>
          <p:cNvSpPr>
            <a:spLocks noGrp="1"/>
          </p:cNvSpPr>
          <p:nvPr>
            <p:ph type="ftr" sz="quarter" idx="11"/>
          </p:nvPr>
        </p:nvSpPr>
        <p:spPr/>
        <p:txBody>
          <a:bodyPr/>
          <a:lstStyle/>
          <a:p>
            <a:pPr algn="ctr"/>
            <a:r>
              <a:rPr lang="en-US" altLang="ja-JP" sz="1200" dirty="0">
                <a:latin typeface="+mn-ea"/>
              </a:rPr>
              <a:t>©</a:t>
            </a:r>
            <a:r>
              <a:rPr kumimoji="1" lang="ja-JP" altLang="en-US" sz="1200" dirty="0">
                <a:latin typeface="+mn-ea"/>
              </a:rPr>
              <a:t>全国大学メンタルヘルス学会</a:t>
            </a:r>
            <a:endParaRPr kumimoji="1" lang="en-US" altLang="ja-JP" sz="1200" dirty="0">
              <a:latin typeface="+mn-ea"/>
            </a:endParaRPr>
          </a:p>
          <a:p>
            <a:pPr algn="ctr"/>
            <a:r>
              <a:rPr kumimoji="1" lang="ja-JP" altLang="en-US" sz="1200" dirty="0">
                <a:latin typeface="+mn-ea"/>
              </a:rPr>
              <a:t>大学</a:t>
            </a:r>
            <a:r>
              <a:rPr lang="ja-JP" altLang="en-US" sz="1200" dirty="0">
                <a:latin typeface="+mn-ea"/>
              </a:rPr>
              <a:t>生</a:t>
            </a:r>
            <a:r>
              <a:rPr kumimoji="1" lang="ja-JP" altLang="en-US" sz="1200" dirty="0">
                <a:latin typeface="+mn-ea"/>
              </a:rPr>
              <a:t>の自殺予防プログラム全国開発研究班</a:t>
            </a:r>
            <a:endParaRPr kumimoji="1" lang="ja-JP" altLang="en-US" dirty="0"/>
          </a:p>
        </p:txBody>
      </p:sp>
      <p:sp>
        <p:nvSpPr>
          <p:cNvPr id="7" name="スライド番号プレースホルダー 6">
            <a:extLst>
              <a:ext uri="{FF2B5EF4-FFF2-40B4-BE49-F238E27FC236}">
                <a16:creationId xmlns:a16="http://schemas.microsoft.com/office/drawing/2014/main" id="{BAB78A1B-B15C-4D0B-A4DD-0F1E27B7CBEC}"/>
              </a:ext>
            </a:extLst>
          </p:cNvPr>
          <p:cNvSpPr>
            <a:spLocks noGrp="1"/>
          </p:cNvSpPr>
          <p:nvPr>
            <p:ph type="sldNum" sz="quarter" idx="12"/>
          </p:nvPr>
        </p:nvSpPr>
        <p:spPr/>
        <p:txBody>
          <a:bodyPr/>
          <a:lstStyle/>
          <a:p>
            <a:fld id="{75134AF3-0EE3-459B-97BB-F50786C5B55F}" type="slidenum">
              <a:rPr kumimoji="1" lang="ja-JP" altLang="en-US" smtClean="0"/>
              <a:t>‹#›</a:t>
            </a:fld>
            <a:endParaRPr kumimoji="1" lang="ja-JP" altLang="en-US"/>
          </a:p>
        </p:txBody>
      </p:sp>
    </p:spTree>
    <p:extLst>
      <p:ext uri="{BB962C8B-B14F-4D97-AF65-F5344CB8AC3E}">
        <p14:creationId xmlns:p14="http://schemas.microsoft.com/office/powerpoint/2010/main" val="85785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D32C88-395C-456E-9A08-17DE9463C5B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122BC88-C5F4-4B0A-8C96-67BF343BF6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93681A2-3ABF-4215-8320-BED7E494890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30BCE8B-D69A-4CC2-A885-8CBE942176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BBF43BD-1DDB-48CE-BADB-D54FBF04B38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B1F42DC-80D6-4732-B72C-0D6A3A9FD6EB}"/>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300ADA39-214A-4761-8B1A-FC455438AF8F}"/>
              </a:ext>
            </a:extLst>
          </p:cNvPr>
          <p:cNvSpPr>
            <a:spLocks noGrp="1"/>
          </p:cNvSpPr>
          <p:nvPr>
            <p:ph type="ftr" sz="quarter" idx="11"/>
          </p:nvPr>
        </p:nvSpPr>
        <p:spPr/>
        <p:txBody>
          <a:bodyPr/>
          <a:lstStyle/>
          <a:p>
            <a:pPr algn="ctr"/>
            <a:r>
              <a:rPr lang="en-US" altLang="ja-JP" sz="1200" dirty="0">
                <a:latin typeface="+mn-ea"/>
              </a:rPr>
              <a:t>©</a:t>
            </a:r>
            <a:r>
              <a:rPr kumimoji="1" lang="ja-JP" altLang="en-US" sz="1200" dirty="0">
                <a:latin typeface="+mn-ea"/>
              </a:rPr>
              <a:t>全国大学メンタルヘルス学会</a:t>
            </a:r>
            <a:endParaRPr kumimoji="1" lang="en-US" altLang="ja-JP" sz="1200" dirty="0">
              <a:latin typeface="+mn-ea"/>
            </a:endParaRPr>
          </a:p>
          <a:p>
            <a:pPr algn="ctr"/>
            <a:r>
              <a:rPr kumimoji="1" lang="ja-JP" altLang="en-US" sz="1200" dirty="0">
                <a:latin typeface="+mn-ea"/>
              </a:rPr>
              <a:t>大学</a:t>
            </a:r>
            <a:r>
              <a:rPr lang="ja-JP" altLang="en-US" sz="1200" dirty="0">
                <a:latin typeface="+mn-ea"/>
              </a:rPr>
              <a:t>生</a:t>
            </a:r>
            <a:r>
              <a:rPr kumimoji="1" lang="ja-JP" altLang="en-US" sz="1200" dirty="0">
                <a:latin typeface="+mn-ea"/>
              </a:rPr>
              <a:t>の自殺予防プログラム全国開発研究班</a:t>
            </a:r>
            <a:endParaRPr kumimoji="1" lang="en-US" altLang="ja-JP" sz="1200" dirty="0">
              <a:latin typeface="+mn-ea"/>
            </a:endParaRPr>
          </a:p>
        </p:txBody>
      </p:sp>
      <p:sp>
        <p:nvSpPr>
          <p:cNvPr id="9" name="スライド番号プレースホルダー 8">
            <a:extLst>
              <a:ext uri="{FF2B5EF4-FFF2-40B4-BE49-F238E27FC236}">
                <a16:creationId xmlns:a16="http://schemas.microsoft.com/office/drawing/2014/main" id="{AC10EF18-9626-41D1-8D34-2A1F4AA02F9C}"/>
              </a:ext>
            </a:extLst>
          </p:cNvPr>
          <p:cNvSpPr>
            <a:spLocks noGrp="1"/>
          </p:cNvSpPr>
          <p:nvPr>
            <p:ph type="sldNum" sz="quarter" idx="12"/>
          </p:nvPr>
        </p:nvSpPr>
        <p:spPr/>
        <p:txBody>
          <a:bodyPr/>
          <a:lstStyle/>
          <a:p>
            <a:fld id="{75134AF3-0EE3-459B-97BB-F50786C5B55F}" type="slidenum">
              <a:rPr kumimoji="1" lang="ja-JP" altLang="en-US" smtClean="0"/>
              <a:t>‹#›</a:t>
            </a:fld>
            <a:endParaRPr kumimoji="1" lang="ja-JP" altLang="en-US"/>
          </a:p>
        </p:txBody>
      </p:sp>
    </p:spTree>
    <p:extLst>
      <p:ext uri="{BB962C8B-B14F-4D97-AF65-F5344CB8AC3E}">
        <p14:creationId xmlns:p14="http://schemas.microsoft.com/office/powerpoint/2010/main" val="88199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688FA7-0406-44EF-8A0C-EB0302723C98}"/>
              </a:ext>
            </a:extLst>
          </p:cNvPr>
          <p:cNvSpPr>
            <a:spLocks noGrp="1"/>
          </p:cNvSpPr>
          <p:nvPr>
            <p:ph type="title"/>
          </p:nvPr>
        </p:nvSpPr>
        <p:spPr/>
        <p:txBody>
          <a:bodyPr/>
          <a:lstStyle/>
          <a:p>
            <a:r>
              <a:rPr kumimoji="1" lang="ja-JP" altLang="en-US"/>
              <a:t>マスター タイトルの書式設定</a:t>
            </a:r>
          </a:p>
        </p:txBody>
      </p:sp>
      <p:sp>
        <p:nvSpPr>
          <p:cNvPr id="7" name="フッター プレースホルダー 1">
            <a:extLst>
              <a:ext uri="{FF2B5EF4-FFF2-40B4-BE49-F238E27FC236}">
                <a16:creationId xmlns:a16="http://schemas.microsoft.com/office/drawing/2014/main" id="{D62D2DB5-5026-4902-A5F6-FC34F73A0142}"/>
              </a:ext>
            </a:extLst>
          </p:cNvPr>
          <p:cNvSpPr txBox="1">
            <a:spLocks/>
          </p:cNvSpPr>
          <p:nvPr userDrawn="1"/>
        </p:nvSpPr>
        <p:spPr>
          <a:xfrm>
            <a:off x="53094" y="0"/>
            <a:ext cx="58320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en-US" altLang="ja-JP" dirty="0">
                <a:latin typeface="+mn-ea"/>
              </a:rPr>
              <a:t>©</a:t>
            </a:r>
            <a:r>
              <a:rPr lang="ja-JP" altLang="en-US" dirty="0">
                <a:latin typeface="+mn-ea"/>
              </a:rPr>
              <a:t>全国大学メンタルヘルス学会　大学生の自殺予防プログラム全国開発研究班</a:t>
            </a:r>
            <a:endParaRPr lang="en-US" altLang="ja-JP" dirty="0">
              <a:latin typeface="+mn-ea"/>
            </a:endParaRPr>
          </a:p>
        </p:txBody>
      </p:sp>
    </p:spTree>
    <p:extLst>
      <p:ext uri="{BB962C8B-B14F-4D97-AF65-F5344CB8AC3E}">
        <p14:creationId xmlns:p14="http://schemas.microsoft.com/office/powerpoint/2010/main" val="378178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フッター プレースホルダー 1">
            <a:extLst>
              <a:ext uri="{FF2B5EF4-FFF2-40B4-BE49-F238E27FC236}">
                <a16:creationId xmlns:a16="http://schemas.microsoft.com/office/drawing/2014/main" id="{753C0CE8-43EB-4525-BCCF-7FEBF54763FE}"/>
              </a:ext>
            </a:extLst>
          </p:cNvPr>
          <p:cNvSpPr txBox="1">
            <a:spLocks/>
          </p:cNvSpPr>
          <p:nvPr userDrawn="1"/>
        </p:nvSpPr>
        <p:spPr>
          <a:xfrm>
            <a:off x="53094" y="0"/>
            <a:ext cx="58320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en-US" altLang="ja-JP" dirty="0">
                <a:latin typeface="+mn-ea"/>
              </a:rPr>
              <a:t>©</a:t>
            </a:r>
            <a:r>
              <a:rPr lang="ja-JP" altLang="en-US" dirty="0">
                <a:latin typeface="+mn-ea"/>
              </a:rPr>
              <a:t>全国大学メンタルヘルス学会　大学生の自殺予防プログラム全国開発研究班</a:t>
            </a:r>
            <a:endParaRPr lang="en-US" altLang="ja-JP" dirty="0">
              <a:latin typeface="+mn-ea"/>
            </a:endParaRPr>
          </a:p>
        </p:txBody>
      </p:sp>
    </p:spTree>
    <p:extLst>
      <p:ext uri="{BB962C8B-B14F-4D97-AF65-F5344CB8AC3E}">
        <p14:creationId xmlns:p14="http://schemas.microsoft.com/office/powerpoint/2010/main" val="1612698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3BE099-13B7-4799-B485-292BE7B3E27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09D0DA7-9166-498B-A879-7CBD26AFC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553EAB4-6A65-4AF2-913A-8D64FFB190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7795FBB-8550-436C-B037-0E35A09E0B3B}"/>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C74731F6-54D2-4C0C-891F-8836196EA259}"/>
              </a:ext>
            </a:extLst>
          </p:cNvPr>
          <p:cNvSpPr>
            <a:spLocks noGrp="1"/>
          </p:cNvSpPr>
          <p:nvPr>
            <p:ph type="ftr" sz="quarter" idx="11"/>
          </p:nvPr>
        </p:nvSpPr>
        <p:spPr/>
        <p:txBody>
          <a:bodyPr/>
          <a:lstStyle/>
          <a:p>
            <a:r>
              <a:rPr kumimoji="1" lang="en-US" altLang="ja-JP"/>
              <a:t>©</a:t>
            </a:r>
            <a:r>
              <a:rPr kumimoji="1" lang="ja-JP" altLang="en-US"/>
              <a:t>全国大学メンタルヘルス学会 大学生の自殺予防プログラム全国開発研究班</a:t>
            </a:r>
          </a:p>
        </p:txBody>
      </p:sp>
      <p:sp>
        <p:nvSpPr>
          <p:cNvPr id="7" name="スライド番号プレースホルダー 6">
            <a:extLst>
              <a:ext uri="{FF2B5EF4-FFF2-40B4-BE49-F238E27FC236}">
                <a16:creationId xmlns:a16="http://schemas.microsoft.com/office/drawing/2014/main" id="{A5405AD1-4EB6-4B0E-87D9-CC3F230EF20D}"/>
              </a:ext>
            </a:extLst>
          </p:cNvPr>
          <p:cNvSpPr>
            <a:spLocks noGrp="1"/>
          </p:cNvSpPr>
          <p:nvPr>
            <p:ph type="sldNum" sz="quarter" idx="12"/>
          </p:nvPr>
        </p:nvSpPr>
        <p:spPr/>
        <p:txBody>
          <a:bodyPr/>
          <a:lstStyle/>
          <a:p>
            <a:fld id="{75134AF3-0EE3-459B-97BB-F50786C5B55F}" type="slidenum">
              <a:rPr kumimoji="1" lang="ja-JP" altLang="en-US" smtClean="0"/>
              <a:t>‹#›</a:t>
            </a:fld>
            <a:endParaRPr kumimoji="1" lang="ja-JP" altLang="en-US"/>
          </a:p>
        </p:txBody>
      </p:sp>
    </p:spTree>
    <p:extLst>
      <p:ext uri="{BB962C8B-B14F-4D97-AF65-F5344CB8AC3E}">
        <p14:creationId xmlns:p14="http://schemas.microsoft.com/office/powerpoint/2010/main" val="253218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43D177-CA4C-46DF-89F4-43BDC2D0102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5EF7138-6760-403E-910A-D8A2492F32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1B882BB-34B9-4FF1-8FD7-33BECC1FD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3C12ADF-EF16-403D-BD23-09AE9B673073}"/>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25F4B235-CE83-401E-AF9E-733EA007F42F}"/>
              </a:ext>
            </a:extLst>
          </p:cNvPr>
          <p:cNvSpPr>
            <a:spLocks noGrp="1"/>
          </p:cNvSpPr>
          <p:nvPr>
            <p:ph type="ftr" sz="quarter" idx="11"/>
          </p:nvPr>
        </p:nvSpPr>
        <p:spPr/>
        <p:txBody>
          <a:bodyPr/>
          <a:lstStyle/>
          <a:p>
            <a:r>
              <a:rPr kumimoji="1" lang="en-US" altLang="ja-JP"/>
              <a:t>©</a:t>
            </a:r>
            <a:r>
              <a:rPr kumimoji="1" lang="ja-JP" altLang="en-US"/>
              <a:t>全国大学メンタルヘルス学会 大学生の自殺予防プログラム全国開発研究班</a:t>
            </a:r>
          </a:p>
        </p:txBody>
      </p:sp>
      <p:sp>
        <p:nvSpPr>
          <p:cNvPr id="7" name="スライド番号プレースホルダー 6">
            <a:extLst>
              <a:ext uri="{FF2B5EF4-FFF2-40B4-BE49-F238E27FC236}">
                <a16:creationId xmlns:a16="http://schemas.microsoft.com/office/drawing/2014/main" id="{E92EF93E-F49F-4121-BDBB-9970F925B255}"/>
              </a:ext>
            </a:extLst>
          </p:cNvPr>
          <p:cNvSpPr>
            <a:spLocks noGrp="1"/>
          </p:cNvSpPr>
          <p:nvPr>
            <p:ph type="sldNum" sz="quarter" idx="12"/>
          </p:nvPr>
        </p:nvSpPr>
        <p:spPr/>
        <p:txBody>
          <a:bodyPr/>
          <a:lstStyle/>
          <a:p>
            <a:fld id="{75134AF3-0EE3-459B-97BB-F50786C5B55F}" type="slidenum">
              <a:rPr kumimoji="1" lang="ja-JP" altLang="en-US" smtClean="0"/>
              <a:t>‹#›</a:t>
            </a:fld>
            <a:endParaRPr kumimoji="1" lang="ja-JP" altLang="en-US"/>
          </a:p>
        </p:txBody>
      </p:sp>
    </p:spTree>
    <p:extLst>
      <p:ext uri="{BB962C8B-B14F-4D97-AF65-F5344CB8AC3E}">
        <p14:creationId xmlns:p14="http://schemas.microsoft.com/office/powerpoint/2010/main" val="91973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99625AC-B4AD-4DFE-8A46-F5AF5156E7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4245CD8-AC0C-450E-B24A-72E551583A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089906E-F795-415F-B17F-59F2DF0C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2FAEA7F-CA5B-4B9B-AD96-D6E036105F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34AF3-0EE3-459B-97BB-F50786C5B55F}" type="slidenum">
              <a:rPr kumimoji="1" lang="ja-JP" altLang="en-US" smtClean="0"/>
              <a:t>‹#›</a:t>
            </a:fld>
            <a:endParaRPr kumimoji="1" lang="ja-JP" altLang="en-US"/>
          </a:p>
        </p:txBody>
      </p:sp>
      <p:sp>
        <p:nvSpPr>
          <p:cNvPr id="5" name="フッター プレースホルダー 4">
            <a:extLst>
              <a:ext uri="{FF2B5EF4-FFF2-40B4-BE49-F238E27FC236}">
                <a16:creationId xmlns:a16="http://schemas.microsoft.com/office/drawing/2014/main" id="{335D5F6B-7663-4516-9333-F1D67F577F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r>
              <a:rPr lang="en-US" altLang="ja-JP" sz="1200" dirty="0">
                <a:latin typeface="+mn-ea"/>
              </a:rPr>
              <a:t>©</a:t>
            </a:r>
            <a:r>
              <a:rPr kumimoji="1" lang="ja-JP" altLang="en-US" sz="1200" dirty="0">
                <a:latin typeface="+mn-ea"/>
              </a:rPr>
              <a:t>全国大学メンタルヘルス学会</a:t>
            </a:r>
            <a:endParaRPr kumimoji="1" lang="en-US" altLang="ja-JP" sz="1200" dirty="0">
              <a:latin typeface="+mn-ea"/>
            </a:endParaRPr>
          </a:p>
          <a:p>
            <a:pPr algn="ctr"/>
            <a:r>
              <a:rPr kumimoji="1" lang="ja-JP" altLang="en-US" sz="1200" dirty="0">
                <a:latin typeface="+mn-ea"/>
              </a:rPr>
              <a:t>大学</a:t>
            </a:r>
            <a:r>
              <a:rPr lang="ja-JP" altLang="en-US" sz="1200" dirty="0">
                <a:latin typeface="+mn-ea"/>
              </a:rPr>
              <a:t>生</a:t>
            </a:r>
            <a:r>
              <a:rPr kumimoji="1" lang="ja-JP" altLang="en-US" sz="1200" dirty="0">
                <a:latin typeface="+mn-ea"/>
              </a:rPr>
              <a:t>の自殺予防プログラム全国開発研究班</a:t>
            </a:r>
            <a:endParaRPr kumimoji="1" lang="ja-JP" altLang="en-US" dirty="0"/>
          </a:p>
        </p:txBody>
      </p:sp>
    </p:spTree>
    <p:extLst>
      <p:ext uri="{BB962C8B-B14F-4D97-AF65-F5344CB8AC3E}">
        <p14:creationId xmlns:p14="http://schemas.microsoft.com/office/powerpoint/2010/main" val="3807247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4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095E161-6E17-4335-9E8A-1A7A448641F7}"/>
              </a:ext>
            </a:extLst>
          </p:cNvPr>
          <p:cNvSpPr>
            <a:spLocks noGrp="1"/>
          </p:cNvSpPr>
          <p:nvPr>
            <p:ph type="title"/>
          </p:nvPr>
        </p:nvSpPr>
        <p:spPr>
          <a:xfrm>
            <a:off x="838200" y="365760"/>
            <a:ext cx="10515600" cy="1325563"/>
          </a:xfrm>
        </p:spPr>
        <p:txBody>
          <a:bodyPr>
            <a:normAutofit/>
          </a:bodyPr>
          <a:lstStyle/>
          <a:p>
            <a:r>
              <a:rPr lang="ja-JP" altLang="en-US" b="1" dirty="0">
                <a:solidFill>
                  <a:srgbClr val="FFFFFF"/>
                </a:solidFill>
                <a:latin typeface="+mn-ea"/>
                <a:ea typeface="+mn-ea"/>
              </a:rPr>
              <a:t>本資材の使い方</a:t>
            </a:r>
            <a:endParaRPr kumimoji="1" lang="ja-JP" altLang="en-US" b="1" dirty="0">
              <a:solidFill>
                <a:srgbClr val="FFFFFF"/>
              </a:solidFill>
              <a:latin typeface="+mn-ea"/>
              <a:ea typeface="+mn-ea"/>
            </a:endParaRPr>
          </a:p>
        </p:txBody>
      </p:sp>
      <p:pic>
        <p:nvPicPr>
          <p:cNvPr id="7" name="図 6">
            <a:extLst>
              <a:ext uri="{FF2B5EF4-FFF2-40B4-BE49-F238E27FC236}">
                <a16:creationId xmlns:a16="http://schemas.microsoft.com/office/drawing/2014/main" id="{8F3367C0-EC09-42BE-8FF2-3FEF5C1777F7}"/>
              </a:ext>
            </a:extLst>
          </p:cNvPr>
          <p:cNvPicPr>
            <a:picLocks noChangeAspect="1"/>
          </p:cNvPicPr>
          <p:nvPr/>
        </p:nvPicPr>
        <p:blipFill rotWithShape="1">
          <a:blip r:embed="rId2">
            <a:extLst>
              <a:ext uri="{28A0092B-C50C-407E-A947-70E740481C1C}">
                <a14:useLocalDpi xmlns:a14="http://schemas.microsoft.com/office/drawing/2010/main" val="0"/>
              </a:ext>
            </a:extLst>
          </a:blip>
          <a:srcRect l="23662" t="32600" r="27494" b="14850"/>
          <a:stretch/>
        </p:blipFill>
        <p:spPr>
          <a:xfrm>
            <a:off x="8110328" y="2878372"/>
            <a:ext cx="3812309" cy="2655737"/>
          </a:xfrm>
          <a:prstGeom prst="rect">
            <a:avLst/>
          </a:prstGeom>
        </p:spPr>
      </p:pic>
      <p:sp>
        <p:nvSpPr>
          <p:cNvPr id="3" name="コンテンツ プレースホルダー 2">
            <a:extLst>
              <a:ext uri="{FF2B5EF4-FFF2-40B4-BE49-F238E27FC236}">
                <a16:creationId xmlns:a16="http://schemas.microsoft.com/office/drawing/2014/main" id="{ADD933CC-2C6A-4030-9395-4CEB0FE68D19}"/>
              </a:ext>
            </a:extLst>
          </p:cNvPr>
          <p:cNvSpPr>
            <a:spLocks noGrp="1"/>
          </p:cNvSpPr>
          <p:nvPr>
            <p:ph idx="1"/>
          </p:nvPr>
        </p:nvSpPr>
        <p:spPr>
          <a:xfrm>
            <a:off x="506961" y="2157587"/>
            <a:ext cx="7603367" cy="4411295"/>
          </a:xfrm>
        </p:spPr>
        <p:txBody>
          <a:bodyPr anchor="ctr">
            <a:normAutofit fontScale="92500" lnSpcReduction="10000"/>
          </a:bodyPr>
          <a:lstStyle/>
          <a:p>
            <a:pPr marL="0" indent="252000">
              <a:buNone/>
            </a:pPr>
            <a:r>
              <a:rPr lang="ja-JP" altLang="en-US" sz="2000" dirty="0">
                <a:latin typeface="游ゴシック Medium" panose="020B0500000000000000" pitchFamily="50" charset="-128"/>
                <a:ea typeface="游ゴシック Medium" panose="020B0500000000000000" pitchFamily="50" charset="-128"/>
              </a:rPr>
              <a:t>このスライドは、全国大学メンタルヘルス学会「大学生の自殺予防プログラム全国開発」研究班が作成したものです。</a:t>
            </a:r>
            <a:endParaRPr lang="en-US" altLang="ja-JP" sz="2000" dirty="0">
              <a:latin typeface="游ゴシック Medium" panose="020B0500000000000000" pitchFamily="50" charset="-128"/>
              <a:ea typeface="游ゴシック Medium" panose="020B0500000000000000" pitchFamily="50" charset="-128"/>
            </a:endParaRPr>
          </a:p>
          <a:p>
            <a:pPr marL="0" indent="252000">
              <a:buNone/>
            </a:pPr>
            <a:r>
              <a:rPr lang="ja-JP" altLang="en-US" sz="2000" dirty="0">
                <a:latin typeface="游ゴシック Medium" panose="020B0500000000000000" pitchFamily="50" charset="-128"/>
                <a:ea typeface="游ゴシック Medium" panose="020B0500000000000000" pitchFamily="50" charset="-128"/>
              </a:rPr>
              <a:t>大学生・大学院生のご家族・保護者に対して、学生のメンタルヘルスに関する知識・情報を提供し、大学の自殺予防に資することを目的としています。</a:t>
            </a:r>
            <a:endParaRPr lang="en-US" altLang="ja-JP" sz="2000" dirty="0">
              <a:latin typeface="游ゴシック Medium" panose="020B0500000000000000" pitchFamily="50" charset="-128"/>
              <a:ea typeface="游ゴシック Medium" panose="020B0500000000000000" pitchFamily="50" charset="-128"/>
            </a:endParaRPr>
          </a:p>
          <a:p>
            <a:pPr marL="0" indent="252000">
              <a:buNone/>
            </a:pPr>
            <a:r>
              <a:rPr lang="ja-JP" altLang="en-US" sz="2000" dirty="0">
                <a:latin typeface="游ゴシック Medium" panose="020B0500000000000000" pitchFamily="50" charset="-128"/>
                <a:ea typeface="游ゴシック Medium" panose="020B0500000000000000" pitchFamily="50" charset="-128"/>
              </a:rPr>
              <a:t>各大学で、本スライドを活用していただき、ご家族・保護者への配布資料を作成するなど、ご自由にお使いください。使用の許諾を得る必要はありません。</a:t>
            </a:r>
            <a:endParaRPr lang="en-US" altLang="ja-JP" sz="2000" dirty="0">
              <a:latin typeface="游ゴシック Medium" panose="020B0500000000000000" pitchFamily="50" charset="-128"/>
              <a:ea typeface="游ゴシック Medium" panose="020B0500000000000000" pitchFamily="50" charset="-128"/>
            </a:endParaRPr>
          </a:p>
          <a:p>
            <a:pPr marL="0" indent="252000">
              <a:buNone/>
            </a:pPr>
            <a:r>
              <a:rPr lang="ja-JP" altLang="en-US" sz="2000" dirty="0">
                <a:latin typeface="游ゴシック Medium" panose="020B0500000000000000" pitchFamily="50" charset="-128"/>
                <a:ea typeface="游ゴシック Medium" panose="020B0500000000000000" pitchFamily="50" charset="-128"/>
              </a:rPr>
              <a:t>ただし、活用の際には、原作が「全国大学メンタルヘルス学会「大学生の自殺予防プログラム全国開発」研究班である旨の表記をお願いします。</a:t>
            </a:r>
          </a:p>
          <a:p>
            <a:pPr marL="0" indent="252000" algn="r">
              <a:buNone/>
            </a:pPr>
            <a:r>
              <a:rPr kumimoji="1" lang="en-US" altLang="ja-JP" sz="2000" dirty="0">
                <a:latin typeface="游ゴシック Medium" panose="020B0500000000000000" pitchFamily="50" charset="-128"/>
                <a:ea typeface="游ゴシック Medium" panose="020B0500000000000000" pitchFamily="50" charset="-128"/>
              </a:rPr>
              <a:t>2020.12.17</a:t>
            </a:r>
          </a:p>
          <a:p>
            <a:pPr marL="0" indent="252000" algn="r">
              <a:buNone/>
            </a:pPr>
            <a:r>
              <a:rPr kumimoji="1" lang="ja-JP" altLang="en-US" sz="2000" dirty="0">
                <a:latin typeface="游ゴシック Medium" panose="020B0500000000000000" pitchFamily="50" charset="-128"/>
                <a:ea typeface="游ゴシック Medium" panose="020B0500000000000000" pitchFamily="50" charset="-128"/>
              </a:rPr>
              <a:t>全国大学メンタルヘルス学会</a:t>
            </a:r>
            <a:endParaRPr kumimoji="1" lang="en-US" altLang="ja-JP" sz="2000" dirty="0">
              <a:latin typeface="游ゴシック Medium" panose="020B0500000000000000" pitchFamily="50" charset="-128"/>
              <a:ea typeface="游ゴシック Medium" panose="020B0500000000000000" pitchFamily="50" charset="-128"/>
            </a:endParaRPr>
          </a:p>
          <a:p>
            <a:pPr marL="0" indent="252000" algn="r">
              <a:buNone/>
            </a:pPr>
            <a:r>
              <a:rPr kumimoji="1" lang="ja-JP" altLang="en-US" sz="2000" dirty="0">
                <a:latin typeface="游ゴシック Medium" panose="020B0500000000000000" pitchFamily="50" charset="-128"/>
                <a:ea typeface="游ゴシック Medium" panose="020B0500000000000000" pitchFamily="50" charset="-128"/>
              </a:rPr>
              <a:t>「大学生の自殺予防プログラム全国開発」研究班</a:t>
            </a:r>
          </a:p>
        </p:txBody>
      </p:sp>
    </p:spTree>
    <p:extLst>
      <p:ext uri="{BB962C8B-B14F-4D97-AF65-F5344CB8AC3E}">
        <p14:creationId xmlns:p14="http://schemas.microsoft.com/office/powerpoint/2010/main" val="3782287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BE687644-4E2A-41CE-B0A4-960C585EE11C}"/>
              </a:ext>
            </a:extLst>
          </p:cNvPr>
          <p:cNvSpPr>
            <a:spLocks noGrp="1" noChangeArrowheads="1"/>
          </p:cNvSpPr>
          <p:nvPr>
            <p:ph type="title"/>
          </p:nvPr>
        </p:nvSpPr>
        <p:spPr>
          <a:xfrm>
            <a:off x="1021005" y="601277"/>
            <a:ext cx="7991475" cy="792163"/>
          </a:xfrm>
        </p:spPr>
        <p:txBody>
          <a:bodyPr>
            <a:normAutofit/>
          </a:bodyPr>
          <a:lstStyle/>
          <a:p>
            <a:pPr eaLnBrk="1" hangingPunct="1">
              <a:defRPr/>
            </a:pPr>
            <a:r>
              <a:rPr lang="ja-JP" altLang="en-US" sz="3600" b="1" dirty="0">
                <a:latin typeface="+mn-ea"/>
                <a:ea typeface="+mn-ea"/>
              </a:rPr>
              <a:t>③適応障害とは</a:t>
            </a:r>
          </a:p>
        </p:txBody>
      </p:sp>
      <p:sp>
        <p:nvSpPr>
          <p:cNvPr id="22" name="角丸四角形 5">
            <a:extLst>
              <a:ext uri="{FF2B5EF4-FFF2-40B4-BE49-F238E27FC236}">
                <a16:creationId xmlns:a16="http://schemas.microsoft.com/office/drawing/2014/main" id="{3D02DEBB-C27C-4354-AC26-612165D84D21}"/>
              </a:ext>
            </a:extLst>
          </p:cNvPr>
          <p:cNvSpPr/>
          <p:nvPr/>
        </p:nvSpPr>
        <p:spPr>
          <a:xfrm>
            <a:off x="1021005" y="4737824"/>
            <a:ext cx="10149990" cy="1098137"/>
          </a:xfrm>
          <a:prstGeom prst="roundRect">
            <a:avLst/>
          </a:prstGeom>
          <a:gradFill flip="none" rotWithShape="1">
            <a:gsLst>
              <a:gs pos="3000">
                <a:schemeClr val="tx2">
                  <a:lumMod val="20000"/>
                  <a:lumOff val="80000"/>
                </a:schemeClr>
              </a:gs>
              <a:gs pos="99000">
                <a:srgbClr val="FFFFFF"/>
              </a:gs>
            </a:gsLst>
            <a:lin ang="1008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nSpc>
                <a:spcPts val="2880"/>
              </a:lnSpc>
            </a:pPr>
            <a:r>
              <a:rPr lang="ja-JP" altLang="en-US" sz="2400" dirty="0">
                <a:solidFill>
                  <a:schemeClr val="tx1"/>
                </a:solidFill>
                <a:latin typeface="游ゴシック Medium" panose="020B0500000000000000" pitchFamily="50" charset="-128"/>
                <a:ea typeface="游ゴシック Medium" panose="020B0500000000000000" pitchFamily="50" charset="-128"/>
              </a:rPr>
              <a:t>うつ病と症状が似ているところがあり、区別が難しいところもあります。</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p:txBody>
      </p:sp>
      <p:sp>
        <p:nvSpPr>
          <p:cNvPr id="30" name="テキスト ボックス 29">
            <a:extLst>
              <a:ext uri="{FF2B5EF4-FFF2-40B4-BE49-F238E27FC236}">
                <a16:creationId xmlns:a16="http://schemas.microsoft.com/office/drawing/2014/main" id="{225B9C07-A511-4172-84A1-4047CEB64091}"/>
              </a:ext>
            </a:extLst>
          </p:cNvPr>
          <p:cNvSpPr txBox="1"/>
          <p:nvPr/>
        </p:nvSpPr>
        <p:spPr>
          <a:xfrm>
            <a:off x="1154581" y="2049716"/>
            <a:ext cx="10016414" cy="3364575"/>
          </a:xfrm>
          <a:prstGeom prst="rect">
            <a:avLst/>
          </a:prstGeom>
          <a:noFill/>
        </p:spPr>
        <p:txBody>
          <a:bodyPr wrap="square">
            <a:spAutoFit/>
          </a:bodyPr>
          <a:lstStyle/>
          <a:p>
            <a:pPr marL="342900" indent="-342900">
              <a:lnSpc>
                <a:spcPct val="150000"/>
              </a:lnSpc>
              <a:buClr>
                <a:schemeClr val="accent5">
                  <a:lumMod val="60000"/>
                  <a:lumOff val="40000"/>
                </a:schemeClr>
              </a:buClr>
              <a:buFont typeface="Wingdings" panose="05000000000000000000" pitchFamily="2" charset="2"/>
              <a:buChar char="l"/>
            </a:pPr>
            <a:r>
              <a:rPr lang="ja-JP" altLang="en-US" sz="2400" dirty="0">
                <a:solidFill>
                  <a:schemeClr val="tx1"/>
                </a:solidFill>
                <a:latin typeface="游ゴシック Medium" panose="020B0500000000000000" pitchFamily="50" charset="-128"/>
                <a:ea typeface="游ゴシック Medium" panose="020B0500000000000000" pitchFamily="50" charset="-128"/>
              </a:rPr>
              <a:t>はっきりと確認できるストレスが始まってから</a:t>
            </a:r>
            <a:br>
              <a:rPr lang="en-US" altLang="ja-JP" sz="2400" dirty="0">
                <a:latin typeface="游ゴシック Medium" panose="020B0500000000000000" pitchFamily="50" charset="-128"/>
                <a:ea typeface="游ゴシック Medium" panose="020B0500000000000000" pitchFamily="50" charset="-128"/>
              </a:rPr>
            </a:br>
            <a:r>
              <a:rPr lang="ja-JP" altLang="en-US" sz="2400" dirty="0">
                <a:latin typeface="游ゴシック Medium" panose="020B0500000000000000" pitchFamily="50" charset="-128"/>
                <a:ea typeface="游ゴシック Medium" panose="020B0500000000000000" pitchFamily="50" charset="-128"/>
              </a:rPr>
              <a:t>３</a:t>
            </a:r>
            <a:r>
              <a:rPr lang="ja-JP" altLang="en-US" sz="2400" dirty="0">
                <a:solidFill>
                  <a:schemeClr val="tx1"/>
                </a:solidFill>
                <a:latin typeface="游ゴシック Medium" panose="020B0500000000000000" pitchFamily="50" charset="-128"/>
                <a:ea typeface="游ゴシック Medium" panose="020B0500000000000000" pitchFamily="50" charset="-128"/>
              </a:rPr>
              <a:t>ヶ月以内に不調が出現します。</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lnSpc>
                <a:spcPct val="150000"/>
              </a:lnSpc>
              <a:buClr>
                <a:schemeClr val="accent5">
                  <a:lumMod val="60000"/>
                  <a:lumOff val="40000"/>
                </a:schemeClr>
              </a:buClr>
              <a:buFont typeface="Wingdings" panose="05000000000000000000" pitchFamily="2" charset="2"/>
              <a:buChar char="l"/>
            </a:pPr>
            <a:r>
              <a:rPr lang="ja-JP" altLang="en-US" sz="2400" dirty="0">
                <a:solidFill>
                  <a:schemeClr val="tx1"/>
                </a:solidFill>
                <a:latin typeface="游ゴシック Medium" panose="020B0500000000000000" pitchFamily="50" charset="-128"/>
                <a:ea typeface="游ゴシック Medium" panose="020B0500000000000000" pitchFamily="50" charset="-128"/>
              </a:rPr>
              <a:t>不眠、気持ちの落ち込み、不安など多彩な症状が出現します。</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lnSpc>
                <a:spcPct val="150000"/>
              </a:lnSpc>
              <a:buClr>
                <a:schemeClr val="accent5">
                  <a:lumMod val="60000"/>
                  <a:lumOff val="40000"/>
                </a:schemeClr>
              </a:buClr>
              <a:buFont typeface="Wingdings" panose="05000000000000000000" pitchFamily="2" charset="2"/>
              <a:buChar char="l"/>
            </a:pPr>
            <a:r>
              <a:rPr lang="ja-JP" altLang="en-US" sz="2400" dirty="0">
                <a:solidFill>
                  <a:schemeClr val="tx1"/>
                </a:solidFill>
                <a:latin typeface="游ゴシック Medium" panose="020B0500000000000000" pitchFamily="50" charset="-128"/>
                <a:ea typeface="游ゴシック Medium" panose="020B0500000000000000" pitchFamily="50" charset="-128"/>
              </a:rPr>
              <a:t>ストレスがなくなると</a:t>
            </a:r>
            <a:r>
              <a:rPr lang="en-US" altLang="ja-JP" sz="2400" dirty="0">
                <a:solidFill>
                  <a:schemeClr val="tx1"/>
                </a:solidFill>
                <a:latin typeface="游ゴシック Medium" panose="020B0500000000000000" pitchFamily="50" charset="-128"/>
                <a:ea typeface="游ゴシック Medium" panose="020B0500000000000000" pitchFamily="50" charset="-128"/>
              </a:rPr>
              <a:t>6</a:t>
            </a:r>
            <a:r>
              <a:rPr lang="ja-JP" altLang="en-US" sz="2400" dirty="0">
                <a:solidFill>
                  <a:schemeClr val="tx1"/>
                </a:solidFill>
                <a:latin typeface="游ゴシック Medium" panose="020B0500000000000000" pitchFamily="50" charset="-128"/>
                <a:ea typeface="游ゴシック Medium" panose="020B0500000000000000" pitchFamily="50" charset="-128"/>
              </a:rPr>
              <a:t>ヶ月以上は続かないとされています。</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lnSpc>
                <a:spcPct val="150000"/>
              </a:lnSpc>
              <a:buClr>
                <a:schemeClr val="accent5">
                  <a:lumMod val="60000"/>
                  <a:lumOff val="40000"/>
                </a:schemeClr>
              </a:buClr>
              <a:buFont typeface="Wingdings" panose="05000000000000000000" pitchFamily="2" charset="2"/>
              <a:buChar char="l"/>
            </a:pP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lnSpc>
                <a:spcPct val="150000"/>
              </a:lnSpc>
              <a:buClr>
                <a:schemeClr val="accent5">
                  <a:lumMod val="60000"/>
                  <a:lumOff val="40000"/>
                </a:schemeClr>
              </a:buClr>
              <a:buFont typeface="Wingdings" panose="05000000000000000000" pitchFamily="2" charset="2"/>
              <a:buChar char="l"/>
            </a:pP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p:txBody>
      </p:sp>
      <p:sp>
        <p:nvSpPr>
          <p:cNvPr id="31" name="爆発: 14 pt 30">
            <a:extLst>
              <a:ext uri="{FF2B5EF4-FFF2-40B4-BE49-F238E27FC236}">
                <a16:creationId xmlns:a16="http://schemas.microsoft.com/office/drawing/2014/main" id="{43E28A97-B8F3-4DB6-95A1-8BE0889FBB39}"/>
              </a:ext>
            </a:extLst>
          </p:cNvPr>
          <p:cNvSpPr/>
          <p:nvPr/>
        </p:nvSpPr>
        <p:spPr>
          <a:xfrm rot="329949">
            <a:off x="10536171" y="678079"/>
            <a:ext cx="1002497" cy="904012"/>
          </a:xfrm>
          <a:custGeom>
            <a:avLst/>
            <a:gdLst>
              <a:gd name="connsiteX0" fmla="*/ 531973 w 1002497"/>
              <a:gd name="connsiteY0" fmla="*/ 181723 h 904012"/>
              <a:gd name="connsiteX1" fmla="*/ 686431 w 1002497"/>
              <a:gd name="connsiteY1" fmla="*/ 0 h 904012"/>
              <a:gd name="connsiteX2" fmla="*/ 674132 w 1002497"/>
              <a:gd name="connsiteY2" fmla="*/ 241781 h 904012"/>
              <a:gd name="connsiteX3" fmla="*/ 835739 w 1002497"/>
              <a:gd name="connsiteY3" fmla="*/ 132755 h 904012"/>
              <a:gd name="connsiteX4" fmla="*/ 760226 w 1002497"/>
              <a:gd name="connsiteY4" fmla="*/ 273379 h 904012"/>
              <a:gd name="connsiteX5" fmla="*/ 1002497 w 1002497"/>
              <a:gd name="connsiteY5" fmla="*/ 278109 h 904012"/>
              <a:gd name="connsiteX6" fmla="*/ 788306 w 1002497"/>
              <a:gd name="connsiteY6" fmla="*/ 393496 h 904012"/>
              <a:gd name="connsiteX7" fmla="*/ 847945 w 1002497"/>
              <a:gd name="connsiteY7" fmla="*/ 472513 h 904012"/>
              <a:gd name="connsiteX8" fmla="*/ 760226 w 1002497"/>
              <a:gd name="connsiteY8" fmla="*/ 515203 h 904012"/>
              <a:gd name="connsiteX9" fmla="*/ 876117 w 1002497"/>
              <a:gd name="connsiteY9" fmla="*/ 654236 h 904012"/>
              <a:gd name="connsiteX10" fmla="*/ 679470 w 1002497"/>
              <a:gd name="connsiteY10" fmla="*/ 600582 h 904012"/>
              <a:gd name="connsiteX11" fmla="*/ 693486 w 1002497"/>
              <a:gd name="connsiteY11" fmla="*/ 726976 h 904012"/>
              <a:gd name="connsiteX12" fmla="*/ 565296 w 1002497"/>
              <a:gd name="connsiteY12" fmla="*/ 666918 h 904012"/>
              <a:gd name="connsiteX13" fmla="*/ 538934 w 1002497"/>
              <a:gd name="connsiteY13" fmla="*/ 788583 h 904012"/>
              <a:gd name="connsiteX14" fmla="*/ 458178 w 1002497"/>
              <a:gd name="connsiteY14" fmla="*/ 726976 h 904012"/>
              <a:gd name="connsiteX15" fmla="*/ 403783 w 1002497"/>
              <a:gd name="connsiteY15" fmla="*/ 824994 h 904012"/>
              <a:gd name="connsiteX16" fmla="*/ 349342 w 1002497"/>
              <a:gd name="connsiteY16" fmla="*/ 758574 h 904012"/>
              <a:gd name="connsiteX17" fmla="*/ 228207 w 1002497"/>
              <a:gd name="connsiteY17" fmla="*/ 904012 h 904012"/>
              <a:gd name="connsiteX18" fmla="*/ 223009 w 1002497"/>
              <a:gd name="connsiteY18" fmla="*/ 763387 h 904012"/>
              <a:gd name="connsiteX19" fmla="*/ 59639 w 1002497"/>
              <a:gd name="connsiteY19" fmla="*/ 746019 h 904012"/>
              <a:gd name="connsiteX20" fmla="*/ 154551 w 1002497"/>
              <a:gd name="connsiteY20" fmla="*/ 643271 h 904012"/>
              <a:gd name="connsiteX21" fmla="*/ 0 w 1002497"/>
              <a:gd name="connsiteY21" fmla="*/ 538933 h 904012"/>
              <a:gd name="connsiteX22" fmla="*/ 182630 w 1002497"/>
              <a:gd name="connsiteY22" fmla="*/ 485153 h 904012"/>
              <a:gd name="connsiteX23" fmla="*/ 54394 w 1002497"/>
              <a:gd name="connsiteY23" fmla="*/ 346119 h 904012"/>
              <a:gd name="connsiteX24" fmla="*/ 249324 w 1002497"/>
              <a:gd name="connsiteY24" fmla="*/ 327160 h 904012"/>
              <a:gd name="connsiteX25" fmla="*/ 208946 w 1002497"/>
              <a:gd name="connsiteY25" fmla="*/ 151714 h 904012"/>
              <a:gd name="connsiteX26" fmla="*/ 396821 w 1002497"/>
              <a:gd name="connsiteY26" fmla="*/ 267102 h 904012"/>
              <a:gd name="connsiteX27" fmla="*/ 451216 w 1002497"/>
              <a:gd name="connsiteY27" fmla="*/ 78975 h 904012"/>
              <a:gd name="connsiteX28" fmla="*/ 531973 w 1002497"/>
              <a:gd name="connsiteY28" fmla="*/ 181723 h 90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2497" h="904012" fill="none" extrusionOk="0">
                <a:moveTo>
                  <a:pt x="531973" y="181723"/>
                </a:moveTo>
                <a:cubicBezTo>
                  <a:pt x="587026" y="107657"/>
                  <a:pt x="627381" y="65690"/>
                  <a:pt x="686431" y="0"/>
                </a:cubicBezTo>
                <a:cubicBezTo>
                  <a:pt x="689316" y="86044"/>
                  <a:pt x="678311" y="172028"/>
                  <a:pt x="674132" y="241781"/>
                </a:cubicBezTo>
                <a:cubicBezTo>
                  <a:pt x="741007" y="205846"/>
                  <a:pt x="756193" y="179486"/>
                  <a:pt x="835739" y="132755"/>
                </a:cubicBezTo>
                <a:cubicBezTo>
                  <a:pt x="811109" y="193100"/>
                  <a:pt x="772525" y="234159"/>
                  <a:pt x="760226" y="273379"/>
                </a:cubicBezTo>
                <a:cubicBezTo>
                  <a:pt x="880735" y="284916"/>
                  <a:pt x="922187" y="272030"/>
                  <a:pt x="1002497" y="278109"/>
                </a:cubicBezTo>
                <a:cubicBezTo>
                  <a:pt x="931685" y="325299"/>
                  <a:pt x="856385" y="360233"/>
                  <a:pt x="788306" y="393496"/>
                </a:cubicBezTo>
                <a:cubicBezTo>
                  <a:pt x="818663" y="429243"/>
                  <a:pt x="820828" y="439126"/>
                  <a:pt x="847945" y="472513"/>
                </a:cubicBezTo>
                <a:cubicBezTo>
                  <a:pt x="813095" y="494428"/>
                  <a:pt x="786983" y="496828"/>
                  <a:pt x="760226" y="515203"/>
                </a:cubicBezTo>
                <a:cubicBezTo>
                  <a:pt x="803131" y="564108"/>
                  <a:pt x="825408" y="595358"/>
                  <a:pt x="876117" y="654236"/>
                </a:cubicBezTo>
                <a:cubicBezTo>
                  <a:pt x="810206" y="631968"/>
                  <a:pt x="724658" y="609203"/>
                  <a:pt x="679470" y="600582"/>
                </a:cubicBezTo>
                <a:cubicBezTo>
                  <a:pt x="686209" y="642683"/>
                  <a:pt x="692140" y="682994"/>
                  <a:pt x="693486" y="726976"/>
                </a:cubicBezTo>
                <a:cubicBezTo>
                  <a:pt x="666421" y="717850"/>
                  <a:pt x="590236" y="684665"/>
                  <a:pt x="565296" y="666918"/>
                </a:cubicBezTo>
                <a:cubicBezTo>
                  <a:pt x="560130" y="719934"/>
                  <a:pt x="541879" y="750501"/>
                  <a:pt x="538934" y="788583"/>
                </a:cubicBezTo>
                <a:cubicBezTo>
                  <a:pt x="513305" y="767108"/>
                  <a:pt x="476297" y="742401"/>
                  <a:pt x="458178" y="726976"/>
                </a:cubicBezTo>
                <a:cubicBezTo>
                  <a:pt x="440837" y="759578"/>
                  <a:pt x="426593" y="785049"/>
                  <a:pt x="403783" y="824994"/>
                </a:cubicBezTo>
                <a:cubicBezTo>
                  <a:pt x="386233" y="800634"/>
                  <a:pt x="371902" y="781960"/>
                  <a:pt x="349342" y="758574"/>
                </a:cubicBezTo>
                <a:cubicBezTo>
                  <a:pt x="300709" y="816346"/>
                  <a:pt x="281088" y="825828"/>
                  <a:pt x="228207" y="904012"/>
                </a:cubicBezTo>
                <a:cubicBezTo>
                  <a:pt x="220504" y="866532"/>
                  <a:pt x="226281" y="810322"/>
                  <a:pt x="223009" y="763387"/>
                </a:cubicBezTo>
                <a:cubicBezTo>
                  <a:pt x="180233" y="759987"/>
                  <a:pt x="114918" y="758193"/>
                  <a:pt x="59639" y="746019"/>
                </a:cubicBezTo>
                <a:cubicBezTo>
                  <a:pt x="85769" y="712149"/>
                  <a:pt x="120406" y="677820"/>
                  <a:pt x="154551" y="643271"/>
                </a:cubicBezTo>
                <a:cubicBezTo>
                  <a:pt x="109084" y="622882"/>
                  <a:pt x="39389" y="570163"/>
                  <a:pt x="0" y="538933"/>
                </a:cubicBezTo>
                <a:cubicBezTo>
                  <a:pt x="90983" y="512905"/>
                  <a:pt x="114768" y="500237"/>
                  <a:pt x="182630" y="485153"/>
                </a:cubicBezTo>
                <a:cubicBezTo>
                  <a:pt x="142083" y="431271"/>
                  <a:pt x="86145" y="387742"/>
                  <a:pt x="54394" y="346119"/>
                </a:cubicBezTo>
                <a:cubicBezTo>
                  <a:pt x="99646" y="336968"/>
                  <a:pt x="193471" y="333894"/>
                  <a:pt x="249324" y="327160"/>
                </a:cubicBezTo>
                <a:cubicBezTo>
                  <a:pt x="230063" y="282873"/>
                  <a:pt x="228223" y="227713"/>
                  <a:pt x="208946" y="151714"/>
                </a:cubicBezTo>
                <a:cubicBezTo>
                  <a:pt x="288025" y="188636"/>
                  <a:pt x="357747" y="231091"/>
                  <a:pt x="396821" y="267102"/>
                </a:cubicBezTo>
                <a:cubicBezTo>
                  <a:pt x="406647" y="209367"/>
                  <a:pt x="437086" y="158497"/>
                  <a:pt x="451216" y="78975"/>
                </a:cubicBezTo>
                <a:cubicBezTo>
                  <a:pt x="482163" y="124183"/>
                  <a:pt x="508351" y="159870"/>
                  <a:pt x="531973" y="181723"/>
                </a:cubicBezTo>
                <a:close/>
              </a:path>
              <a:path w="1002497" h="904012" stroke="0" extrusionOk="0">
                <a:moveTo>
                  <a:pt x="531973" y="181723"/>
                </a:moveTo>
                <a:cubicBezTo>
                  <a:pt x="591220" y="126919"/>
                  <a:pt x="653151" y="56294"/>
                  <a:pt x="686431" y="0"/>
                </a:cubicBezTo>
                <a:cubicBezTo>
                  <a:pt x="672169" y="77455"/>
                  <a:pt x="669070" y="178786"/>
                  <a:pt x="674132" y="241781"/>
                </a:cubicBezTo>
                <a:cubicBezTo>
                  <a:pt x="754354" y="197994"/>
                  <a:pt x="805813" y="162814"/>
                  <a:pt x="835739" y="132755"/>
                </a:cubicBezTo>
                <a:cubicBezTo>
                  <a:pt x="820659" y="177149"/>
                  <a:pt x="785214" y="228812"/>
                  <a:pt x="760226" y="273379"/>
                </a:cubicBezTo>
                <a:cubicBezTo>
                  <a:pt x="838551" y="277495"/>
                  <a:pt x="900189" y="265145"/>
                  <a:pt x="1002497" y="278109"/>
                </a:cubicBezTo>
                <a:cubicBezTo>
                  <a:pt x="923108" y="333662"/>
                  <a:pt x="873085" y="344041"/>
                  <a:pt x="788306" y="393496"/>
                </a:cubicBezTo>
                <a:cubicBezTo>
                  <a:pt x="806773" y="419329"/>
                  <a:pt x="830804" y="456019"/>
                  <a:pt x="847945" y="472513"/>
                </a:cubicBezTo>
                <a:cubicBezTo>
                  <a:pt x="823786" y="488169"/>
                  <a:pt x="798591" y="491680"/>
                  <a:pt x="760226" y="515203"/>
                </a:cubicBezTo>
                <a:cubicBezTo>
                  <a:pt x="780656" y="550719"/>
                  <a:pt x="843809" y="626607"/>
                  <a:pt x="876117" y="654236"/>
                </a:cubicBezTo>
                <a:cubicBezTo>
                  <a:pt x="809752" y="637430"/>
                  <a:pt x="735937" y="607614"/>
                  <a:pt x="679470" y="600582"/>
                </a:cubicBezTo>
                <a:cubicBezTo>
                  <a:pt x="683307" y="644285"/>
                  <a:pt x="687796" y="685362"/>
                  <a:pt x="693486" y="726976"/>
                </a:cubicBezTo>
                <a:cubicBezTo>
                  <a:pt x="662970" y="719063"/>
                  <a:pt x="607045" y="687165"/>
                  <a:pt x="565296" y="666918"/>
                </a:cubicBezTo>
                <a:cubicBezTo>
                  <a:pt x="563712" y="700890"/>
                  <a:pt x="548262" y="759623"/>
                  <a:pt x="538934" y="788583"/>
                </a:cubicBezTo>
                <a:cubicBezTo>
                  <a:pt x="509699" y="762479"/>
                  <a:pt x="480105" y="739884"/>
                  <a:pt x="458178" y="726976"/>
                </a:cubicBezTo>
                <a:cubicBezTo>
                  <a:pt x="427260" y="772443"/>
                  <a:pt x="428054" y="784976"/>
                  <a:pt x="403783" y="824994"/>
                </a:cubicBezTo>
                <a:cubicBezTo>
                  <a:pt x="388096" y="804253"/>
                  <a:pt x="373314" y="793205"/>
                  <a:pt x="349342" y="758574"/>
                </a:cubicBezTo>
                <a:cubicBezTo>
                  <a:pt x="301834" y="812641"/>
                  <a:pt x="289007" y="834953"/>
                  <a:pt x="228207" y="904012"/>
                </a:cubicBezTo>
                <a:cubicBezTo>
                  <a:pt x="228944" y="854865"/>
                  <a:pt x="228245" y="814291"/>
                  <a:pt x="223009" y="763387"/>
                </a:cubicBezTo>
                <a:cubicBezTo>
                  <a:pt x="155350" y="758226"/>
                  <a:pt x="115544" y="749857"/>
                  <a:pt x="59639" y="746019"/>
                </a:cubicBezTo>
                <a:cubicBezTo>
                  <a:pt x="79055" y="721792"/>
                  <a:pt x="123904" y="671995"/>
                  <a:pt x="154551" y="643271"/>
                </a:cubicBezTo>
                <a:cubicBezTo>
                  <a:pt x="108900" y="602703"/>
                  <a:pt x="66839" y="593884"/>
                  <a:pt x="0" y="538933"/>
                </a:cubicBezTo>
                <a:cubicBezTo>
                  <a:pt x="62099" y="512916"/>
                  <a:pt x="141881" y="494491"/>
                  <a:pt x="182630" y="485153"/>
                </a:cubicBezTo>
                <a:cubicBezTo>
                  <a:pt x="148051" y="444806"/>
                  <a:pt x="97536" y="382868"/>
                  <a:pt x="54394" y="346119"/>
                </a:cubicBezTo>
                <a:cubicBezTo>
                  <a:pt x="135348" y="333162"/>
                  <a:pt x="193749" y="331910"/>
                  <a:pt x="249324" y="327160"/>
                </a:cubicBezTo>
                <a:cubicBezTo>
                  <a:pt x="234256" y="261105"/>
                  <a:pt x="219459" y="187571"/>
                  <a:pt x="208946" y="151714"/>
                </a:cubicBezTo>
                <a:cubicBezTo>
                  <a:pt x="263772" y="187984"/>
                  <a:pt x="338218" y="224851"/>
                  <a:pt x="396821" y="267102"/>
                </a:cubicBezTo>
                <a:cubicBezTo>
                  <a:pt x="418408" y="189176"/>
                  <a:pt x="439471" y="137915"/>
                  <a:pt x="451216" y="78975"/>
                </a:cubicBezTo>
                <a:cubicBezTo>
                  <a:pt x="470331" y="107120"/>
                  <a:pt x="510479" y="149092"/>
                  <a:pt x="531973" y="181723"/>
                </a:cubicBezTo>
                <a:close/>
              </a:path>
            </a:pathLst>
          </a:custGeom>
          <a:solidFill>
            <a:schemeClr val="accent6">
              <a:lumMod val="40000"/>
              <a:lumOff val="60000"/>
            </a:schemeClr>
          </a:solidFill>
          <a:ln>
            <a:extLst>
              <a:ext uri="{C807C97D-BFC1-408E-A445-0C87EB9F89A2}">
                <ask:lineSketchStyleProps xmlns:ask="http://schemas.microsoft.com/office/drawing/2018/sketchyshapes" sd="2554557462">
                  <a:prstGeom prst="irregularSeal2">
                    <a:avLst/>
                  </a:prstGeom>
                  <ask:type>
                    <ask:lineSketchFreehand/>
                  </ask:type>
                </ask:lineSketchStyleProps>
              </a:ext>
            </a:extLst>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pic>
        <p:nvPicPr>
          <p:cNvPr id="27" name="図 26" descr="アイコン&#10;&#10;自動的に生成された説明">
            <a:extLst>
              <a:ext uri="{FF2B5EF4-FFF2-40B4-BE49-F238E27FC236}">
                <a16:creationId xmlns:a16="http://schemas.microsoft.com/office/drawing/2014/main" id="{D91D30D0-8BA7-40D9-A362-D2D955CFE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219" y="1051548"/>
            <a:ext cx="1603200" cy="1996336"/>
          </a:xfrm>
          <a:prstGeom prst="rect">
            <a:avLst/>
          </a:prstGeom>
        </p:spPr>
      </p:pic>
    </p:spTree>
    <p:extLst>
      <p:ext uri="{BB962C8B-B14F-4D97-AF65-F5344CB8AC3E}">
        <p14:creationId xmlns:p14="http://schemas.microsoft.com/office/powerpoint/2010/main" val="2602321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BE687644-4E2A-41CE-B0A4-960C585EE11C}"/>
              </a:ext>
            </a:extLst>
          </p:cNvPr>
          <p:cNvSpPr>
            <a:spLocks noGrp="1" noChangeArrowheads="1"/>
          </p:cNvSpPr>
          <p:nvPr>
            <p:ph type="title"/>
          </p:nvPr>
        </p:nvSpPr>
        <p:spPr>
          <a:xfrm>
            <a:off x="1067358" y="559139"/>
            <a:ext cx="7991475" cy="792163"/>
          </a:xfrm>
        </p:spPr>
        <p:txBody>
          <a:bodyPr>
            <a:normAutofit/>
          </a:bodyPr>
          <a:lstStyle/>
          <a:p>
            <a:pPr eaLnBrk="1" hangingPunct="1">
              <a:defRPr/>
            </a:pPr>
            <a:r>
              <a:rPr lang="ja-JP" altLang="en-US" sz="3600" b="1" dirty="0">
                <a:latin typeface="+mn-ea"/>
                <a:ea typeface="+mn-ea"/>
              </a:rPr>
              <a:t>④統合失調症とは</a:t>
            </a:r>
          </a:p>
        </p:txBody>
      </p:sp>
      <p:sp>
        <p:nvSpPr>
          <p:cNvPr id="22" name="角丸四角形 5">
            <a:extLst>
              <a:ext uri="{FF2B5EF4-FFF2-40B4-BE49-F238E27FC236}">
                <a16:creationId xmlns:a16="http://schemas.microsoft.com/office/drawing/2014/main" id="{A4E62870-BEE3-4527-AF46-503569EF0A45}"/>
              </a:ext>
            </a:extLst>
          </p:cNvPr>
          <p:cNvSpPr/>
          <p:nvPr/>
        </p:nvSpPr>
        <p:spPr>
          <a:xfrm>
            <a:off x="1067358" y="5550902"/>
            <a:ext cx="10149990" cy="1098137"/>
          </a:xfrm>
          <a:prstGeom prst="roundRect">
            <a:avLst/>
          </a:prstGeom>
          <a:gradFill flip="none" rotWithShape="1">
            <a:gsLst>
              <a:gs pos="3000">
                <a:schemeClr val="tx2">
                  <a:lumMod val="20000"/>
                  <a:lumOff val="80000"/>
                </a:schemeClr>
              </a:gs>
              <a:gs pos="99000">
                <a:srgbClr val="FFFFFF"/>
              </a:gs>
            </a:gsLst>
            <a:lin ang="1008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latin typeface="游ゴシック Medium" panose="020B0500000000000000" pitchFamily="50" charset="-128"/>
                <a:ea typeface="游ゴシック Medium" panose="020B0500000000000000" pitchFamily="50" charset="-128"/>
              </a:rPr>
              <a:t>特に幻覚や妄想があると、</a:t>
            </a:r>
            <a:r>
              <a:rPr lang="ja-JP" altLang="en-US" sz="2400" dirty="0">
                <a:solidFill>
                  <a:schemeClr val="tx1"/>
                </a:solidFill>
                <a:latin typeface="游ゴシック Medium" panose="020B0500000000000000" pitchFamily="50" charset="-128"/>
                <a:ea typeface="游ゴシック Medium" panose="020B0500000000000000" pitchFamily="50" charset="-128"/>
              </a:rPr>
              <a:t>周囲が変わってしまったような</a:t>
            </a:r>
            <a:br>
              <a:rPr lang="en-US" altLang="ja-JP" sz="2400" dirty="0">
                <a:solidFill>
                  <a:schemeClr val="tx1"/>
                </a:solidFill>
                <a:latin typeface="游ゴシック Medium" panose="020B0500000000000000" pitchFamily="50" charset="-128"/>
                <a:ea typeface="游ゴシック Medium" panose="020B0500000000000000" pitchFamily="50" charset="-128"/>
              </a:rPr>
            </a:br>
            <a:r>
              <a:rPr lang="ja-JP" altLang="en-US" sz="2400" dirty="0">
                <a:solidFill>
                  <a:schemeClr val="tx1"/>
                </a:solidFill>
                <a:latin typeface="游ゴシック Medium" panose="020B0500000000000000" pitchFamily="50" charset="-128"/>
                <a:ea typeface="游ゴシック Medium" panose="020B0500000000000000" pitchFamily="50" charset="-128"/>
              </a:rPr>
              <a:t>不安感，恐怖感を抱くようになります</a:t>
            </a:r>
            <a:r>
              <a:rPr kumimoji="1" lang="ja-JP" altLang="en-US" sz="2400" dirty="0">
                <a:solidFill>
                  <a:schemeClr val="tx1"/>
                </a:solidFill>
                <a:latin typeface="游ゴシック Medium" panose="020B0500000000000000" pitchFamily="50" charset="-128"/>
                <a:ea typeface="游ゴシック Medium" panose="020B0500000000000000" pitchFamily="50" charset="-128"/>
              </a:rPr>
              <a:t>。</a:t>
            </a:r>
          </a:p>
        </p:txBody>
      </p:sp>
      <p:graphicFrame>
        <p:nvGraphicFramePr>
          <p:cNvPr id="30" name="表 6">
            <a:extLst>
              <a:ext uri="{FF2B5EF4-FFF2-40B4-BE49-F238E27FC236}">
                <a16:creationId xmlns:a16="http://schemas.microsoft.com/office/drawing/2014/main" id="{2B1F1615-3B0E-4BFF-BC9C-DC5F9D10D9A1}"/>
              </a:ext>
            </a:extLst>
          </p:cNvPr>
          <p:cNvGraphicFramePr>
            <a:graphicFrameLocks noGrp="1"/>
          </p:cNvGraphicFramePr>
          <p:nvPr>
            <p:extLst>
              <p:ext uri="{D42A27DB-BD31-4B8C-83A1-F6EECF244321}">
                <p14:modId xmlns:p14="http://schemas.microsoft.com/office/powerpoint/2010/main" val="3141507881"/>
              </p:ext>
            </p:extLst>
          </p:nvPr>
        </p:nvGraphicFramePr>
        <p:xfrm>
          <a:off x="982604" y="1357944"/>
          <a:ext cx="10675365" cy="3915765"/>
        </p:xfrm>
        <a:graphic>
          <a:graphicData uri="http://schemas.openxmlformats.org/drawingml/2006/table">
            <a:tbl>
              <a:tblPr firstRow="1" bandRow="1">
                <a:tableStyleId>{5C22544A-7EE6-4342-B048-85BDC9FD1C3A}</a:tableStyleId>
              </a:tblPr>
              <a:tblGrid>
                <a:gridCol w="2118405">
                  <a:extLst>
                    <a:ext uri="{9D8B030D-6E8A-4147-A177-3AD203B41FA5}">
                      <a16:colId xmlns:a16="http://schemas.microsoft.com/office/drawing/2014/main" val="960318837"/>
                    </a:ext>
                  </a:extLst>
                </a:gridCol>
                <a:gridCol w="8556960">
                  <a:extLst>
                    <a:ext uri="{9D8B030D-6E8A-4147-A177-3AD203B41FA5}">
                      <a16:colId xmlns:a16="http://schemas.microsoft.com/office/drawing/2014/main" val="3364013804"/>
                    </a:ext>
                  </a:extLst>
                </a:gridCol>
              </a:tblGrid>
              <a:tr h="7277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200" b="1" dirty="0">
                          <a:solidFill>
                            <a:schemeClr val="tx1"/>
                          </a:solidFill>
                        </a:rPr>
                        <a:t>幻覚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accent5">
                            <a:lumMod val="60000"/>
                            <a:lumOff val="40000"/>
                          </a:schemeClr>
                        </a:buClr>
                        <a:buSzPct val="80000"/>
                        <a:buFontTx/>
                        <a:buNone/>
                        <a:tabLst/>
                        <a:defRPr/>
                      </a:pPr>
                      <a:r>
                        <a:rPr lang="ja-JP" altLang="en-US" sz="2200" b="0" dirty="0">
                          <a:solidFill>
                            <a:schemeClr val="tx1"/>
                          </a:solidFill>
                          <a:latin typeface="游ゴシック Medium" panose="020B0500000000000000" pitchFamily="50" charset="-128"/>
                          <a:ea typeface="游ゴシック Medium" panose="020B0500000000000000" pitchFamily="50" charset="-128"/>
                        </a:rPr>
                        <a:t>現実には聞こえない声が聞こえる幻聴が出現することが多いです。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2296267"/>
                  </a:ext>
                </a:extLst>
              </a:tr>
              <a:tr h="13747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200" b="1" dirty="0">
                          <a:latin typeface="+mn-ea"/>
                        </a:rPr>
                        <a:t>妄想</a:t>
                      </a:r>
                      <a:endParaRPr lang="ja-JP" alt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accent5">
                            <a:lumMod val="60000"/>
                            <a:lumOff val="40000"/>
                          </a:schemeClr>
                        </a:buClr>
                        <a:buSzPct val="80000"/>
                        <a:buFontTx/>
                        <a:buNone/>
                        <a:tabLst/>
                        <a:defRPr/>
                      </a:pPr>
                      <a:r>
                        <a:rPr lang="ja-JP" altLang="en-US" sz="2200" dirty="0">
                          <a:solidFill>
                            <a:schemeClr val="tx1"/>
                          </a:solidFill>
                          <a:latin typeface="游ゴシック Medium" panose="020B0500000000000000" pitchFamily="50" charset="-128"/>
                          <a:ea typeface="游ゴシック Medium" panose="020B0500000000000000" pitchFamily="50" charset="-128"/>
                        </a:rPr>
                        <a:t>物事や周囲への誤った意味づけをするようになります。</a:t>
                      </a:r>
                      <a:endParaRPr lang="en-US" altLang="ja-JP" sz="2200" dirty="0">
                        <a:solidFill>
                          <a:schemeClr val="tx1"/>
                        </a:solidFill>
                        <a:latin typeface="游ゴシック Medium" panose="020B0500000000000000" pitchFamily="50" charset="-128"/>
                        <a:ea typeface="游ゴシック Medium" panose="020B0500000000000000" pitchFamily="50" charset="-128"/>
                      </a:endParaRPr>
                    </a:p>
                    <a:p>
                      <a:pPr marL="0" marR="0" lvl="0" indent="0" algn="l" defTabSz="914400" rtl="0" eaLnBrk="1" fontAlgn="auto" latinLnBrk="0" hangingPunct="1">
                        <a:lnSpc>
                          <a:spcPct val="100000"/>
                        </a:lnSpc>
                        <a:spcBef>
                          <a:spcPts val="0"/>
                        </a:spcBef>
                        <a:spcAft>
                          <a:spcPts val="0"/>
                        </a:spcAft>
                        <a:buClr>
                          <a:schemeClr val="accent5">
                            <a:lumMod val="60000"/>
                            <a:lumOff val="40000"/>
                          </a:schemeClr>
                        </a:buClr>
                        <a:buSzPct val="80000"/>
                        <a:buFontTx/>
                        <a:buNone/>
                        <a:tabLst/>
                        <a:defRPr/>
                      </a:pPr>
                      <a:r>
                        <a:rPr lang="ja-JP" altLang="en-US" sz="2200" dirty="0">
                          <a:solidFill>
                            <a:schemeClr val="tx1"/>
                          </a:solidFill>
                          <a:latin typeface="游ゴシック Medium" panose="020B0500000000000000" pitchFamily="50" charset="-128"/>
                          <a:ea typeface="游ゴシック Medium" panose="020B0500000000000000" pitchFamily="50" charset="-128"/>
                        </a:rPr>
                        <a:t>自分への嫌がらせや当てつけだ、と被害的にとらえる被害妄想が代表的です。「勘違いではないか」と伝えても訂正ができません。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2450353"/>
                  </a:ext>
                </a:extLst>
              </a:tr>
              <a:tr h="7277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200" b="1" dirty="0"/>
                        <a:t>思考過程や</a:t>
                      </a:r>
                      <a:endParaRPr lang="en-US" altLang="ja-JP" sz="22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200" b="1" dirty="0"/>
                        <a:t>会話の障害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accent5">
                            <a:lumMod val="60000"/>
                            <a:lumOff val="40000"/>
                          </a:schemeClr>
                        </a:buClr>
                        <a:buSzPct val="80000"/>
                        <a:buFontTx/>
                        <a:buNone/>
                        <a:tabLst/>
                        <a:defRPr/>
                      </a:pPr>
                      <a:r>
                        <a:rPr lang="ja-JP" altLang="en-US" sz="2200" dirty="0">
                          <a:solidFill>
                            <a:schemeClr val="tx1"/>
                          </a:solidFill>
                          <a:latin typeface="游ゴシック Medium" panose="020B0500000000000000" pitchFamily="50" charset="-128"/>
                          <a:ea typeface="游ゴシック Medium" panose="020B0500000000000000" pitchFamily="50" charset="-128"/>
                        </a:rPr>
                        <a:t>一貫した内容を話しづらく、会話の内容がまとまらなくなります。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6947256"/>
                  </a:ext>
                </a:extLst>
              </a:tr>
              <a:tr h="10512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200" b="1" dirty="0">
                          <a:latin typeface="+mn-ea"/>
                        </a:rPr>
                        <a:t>意欲や感情の障害</a:t>
                      </a:r>
                      <a:endParaRPr lang="ja-JP" alt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accent5">
                            <a:lumMod val="60000"/>
                            <a:lumOff val="40000"/>
                          </a:schemeClr>
                        </a:buClr>
                        <a:buSzPct val="80000"/>
                        <a:buFontTx/>
                        <a:buNone/>
                        <a:tabLst/>
                        <a:defRPr/>
                      </a:pPr>
                      <a:r>
                        <a:rPr lang="ja-JP" altLang="en-US" sz="2200" dirty="0">
                          <a:solidFill>
                            <a:schemeClr val="tx1"/>
                          </a:solidFill>
                          <a:latin typeface="游ゴシック Medium" panose="020B0500000000000000" pitchFamily="50" charset="-128"/>
                          <a:ea typeface="游ゴシック Medium" panose="020B0500000000000000" pitchFamily="50" charset="-128"/>
                        </a:rPr>
                        <a:t>喜怒哀楽に乏しくなったり、周囲の事に対して無関心に</a:t>
                      </a:r>
                      <a:endParaRPr lang="en-US" altLang="ja-JP" sz="2200" dirty="0">
                        <a:solidFill>
                          <a:schemeClr val="tx1"/>
                        </a:solidFill>
                        <a:latin typeface="游ゴシック Medium" panose="020B0500000000000000" pitchFamily="50" charset="-128"/>
                        <a:ea typeface="游ゴシック Medium" panose="020B0500000000000000" pitchFamily="50" charset="-128"/>
                      </a:endParaRPr>
                    </a:p>
                    <a:p>
                      <a:pPr marL="0" marR="0" lvl="0" indent="0" algn="l" defTabSz="914400" rtl="0" eaLnBrk="1" fontAlgn="auto" latinLnBrk="0" hangingPunct="1">
                        <a:lnSpc>
                          <a:spcPct val="100000"/>
                        </a:lnSpc>
                        <a:spcBef>
                          <a:spcPts val="0"/>
                        </a:spcBef>
                        <a:spcAft>
                          <a:spcPts val="0"/>
                        </a:spcAft>
                        <a:buClr>
                          <a:schemeClr val="accent5">
                            <a:lumMod val="60000"/>
                            <a:lumOff val="40000"/>
                          </a:schemeClr>
                        </a:buClr>
                        <a:buSzPct val="80000"/>
                        <a:buFontTx/>
                        <a:buNone/>
                        <a:tabLst/>
                        <a:defRPr/>
                      </a:pPr>
                      <a:r>
                        <a:rPr lang="ja-JP" altLang="en-US" sz="2200" dirty="0">
                          <a:solidFill>
                            <a:schemeClr val="tx1"/>
                          </a:solidFill>
                          <a:latin typeface="游ゴシック Medium" panose="020B0500000000000000" pitchFamily="50" charset="-128"/>
                          <a:ea typeface="游ゴシック Medium" panose="020B0500000000000000" pitchFamily="50" charset="-128"/>
                        </a:rPr>
                        <a:t>なります。外出が少なくなり、身だしなみに無頓着になります。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622703"/>
                  </a:ext>
                </a:extLst>
              </a:tr>
            </a:tbl>
          </a:graphicData>
        </a:graphic>
      </p:graphicFrame>
    </p:spTree>
    <p:extLst>
      <p:ext uri="{BB962C8B-B14F-4D97-AF65-F5344CB8AC3E}">
        <p14:creationId xmlns:p14="http://schemas.microsoft.com/office/powerpoint/2010/main" val="2307672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BE687644-4E2A-41CE-B0A4-960C585EE11C}"/>
              </a:ext>
            </a:extLst>
          </p:cNvPr>
          <p:cNvSpPr>
            <a:spLocks noGrp="1" noChangeArrowheads="1"/>
          </p:cNvSpPr>
          <p:nvPr>
            <p:ph type="title"/>
          </p:nvPr>
        </p:nvSpPr>
        <p:spPr>
          <a:xfrm>
            <a:off x="1067358" y="539822"/>
            <a:ext cx="7991475" cy="792163"/>
          </a:xfrm>
        </p:spPr>
        <p:txBody>
          <a:bodyPr>
            <a:normAutofit/>
          </a:bodyPr>
          <a:lstStyle/>
          <a:p>
            <a:pPr eaLnBrk="1" hangingPunct="1">
              <a:defRPr/>
            </a:pPr>
            <a:r>
              <a:rPr lang="ja-JP" altLang="en-US" sz="3600" b="1" dirty="0">
                <a:latin typeface="+mn-ea"/>
                <a:ea typeface="+mn-ea"/>
              </a:rPr>
              <a:t>⑤不安症とは</a:t>
            </a:r>
          </a:p>
        </p:txBody>
      </p:sp>
      <p:sp>
        <p:nvSpPr>
          <p:cNvPr id="23" name="角丸四角形 5">
            <a:extLst>
              <a:ext uri="{FF2B5EF4-FFF2-40B4-BE49-F238E27FC236}">
                <a16:creationId xmlns:a16="http://schemas.microsoft.com/office/drawing/2014/main" id="{CB1ED8A4-8EB0-4023-B876-C12E1B512E48}"/>
              </a:ext>
            </a:extLst>
          </p:cNvPr>
          <p:cNvSpPr/>
          <p:nvPr/>
        </p:nvSpPr>
        <p:spPr>
          <a:xfrm>
            <a:off x="1067358" y="5363677"/>
            <a:ext cx="10149990" cy="1098137"/>
          </a:xfrm>
          <a:prstGeom prst="roundRect">
            <a:avLst/>
          </a:prstGeom>
          <a:gradFill flip="none" rotWithShape="1">
            <a:gsLst>
              <a:gs pos="3000">
                <a:schemeClr val="tx2">
                  <a:lumMod val="20000"/>
                  <a:lumOff val="80000"/>
                </a:schemeClr>
              </a:gs>
              <a:gs pos="99000">
                <a:srgbClr val="FFFFFF"/>
              </a:gs>
            </a:gsLst>
            <a:lin ang="1008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latin typeface="游ゴシック Medium" panose="020B0500000000000000" pitchFamily="50" charset="-128"/>
                <a:ea typeface="游ゴシック Medium" panose="020B0500000000000000" pitchFamily="50" charset="-128"/>
              </a:rPr>
              <a:t>不安症により、他の学生とのやり取りが苦痛になり、</a:t>
            </a:r>
            <a:endParaRPr kumimoji="1" lang="en-US" altLang="ja-JP" sz="2400" dirty="0">
              <a:solidFill>
                <a:schemeClr val="tx1"/>
              </a:solidFill>
              <a:latin typeface="游ゴシック Medium" panose="020B0500000000000000" pitchFamily="50" charset="-128"/>
              <a:ea typeface="游ゴシック Medium" panose="020B0500000000000000" pitchFamily="50" charset="-128"/>
            </a:endParaRPr>
          </a:p>
          <a:p>
            <a:pPr algn="ctr"/>
            <a:r>
              <a:rPr kumimoji="1" lang="ja-JP" altLang="en-US" sz="2400" dirty="0">
                <a:solidFill>
                  <a:schemeClr val="tx1"/>
                </a:solidFill>
                <a:latin typeface="游ゴシック Medium" panose="020B0500000000000000" pitchFamily="50" charset="-128"/>
                <a:ea typeface="游ゴシック Medium" panose="020B0500000000000000" pitchFamily="50" charset="-128"/>
              </a:rPr>
              <a:t>講義や研究室への参加ができにくくなります。</a:t>
            </a:r>
          </a:p>
        </p:txBody>
      </p:sp>
      <p:pic>
        <p:nvPicPr>
          <p:cNvPr id="4" name="図 3" descr="アイコン&#10;&#10;自動的に生成された説明">
            <a:extLst>
              <a:ext uri="{FF2B5EF4-FFF2-40B4-BE49-F238E27FC236}">
                <a16:creationId xmlns:a16="http://schemas.microsoft.com/office/drawing/2014/main" id="{E01C3E2D-9AF8-4604-9F12-B345846B0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5721" y="348213"/>
            <a:ext cx="1360085" cy="1394087"/>
          </a:xfrm>
          <a:prstGeom prst="rect">
            <a:avLst/>
          </a:prstGeom>
        </p:spPr>
      </p:pic>
      <p:graphicFrame>
        <p:nvGraphicFramePr>
          <p:cNvPr id="25" name="表 6">
            <a:extLst>
              <a:ext uri="{FF2B5EF4-FFF2-40B4-BE49-F238E27FC236}">
                <a16:creationId xmlns:a16="http://schemas.microsoft.com/office/drawing/2014/main" id="{7A97851D-C9C1-47DB-9FB8-5243A18F6301}"/>
              </a:ext>
            </a:extLst>
          </p:cNvPr>
          <p:cNvGraphicFramePr>
            <a:graphicFrameLocks noGrp="1"/>
          </p:cNvGraphicFramePr>
          <p:nvPr>
            <p:extLst>
              <p:ext uri="{D42A27DB-BD31-4B8C-83A1-F6EECF244321}">
                <p14:modId xmlns:p14="http://schemas.microsoft.com/office/powerpoint/2010/main" val="3609476931"/>
              </p:ext>
            </p:extLst>
          </p:nvPr>
        </p:nvGraphicFramePr>
        <p:xfrm>
          <a:off x="1154409" y="3536513"/>
          <a:ext cx="10303007" cy="1645920"/>
        </p:xfrm>
        <a:graphic>
          <a:graphicData uri="http://schemas.openxmlformats.org/drawingml/2006/table">
            <a:tbl>
              <a:tblPr firstRow="1" bandRow="1">
                <a:tableStyleId>{5C22544A-7EE6-4342-B048-85BDC9FD1C3A}</a:tableStyleId>
              </a:tblPr>
              <a:tblGrid>
                <a:gridCol w="2044515">
                  <a:extLst>
                    <a:ext uri="{9D8B030D-6E8A-4147-A177-3AD203B41FA5}">
                      <a16:colId xmlns:a16="http://schemas.microsoft.com/office/drawing/2014/main" val="960318837"/>
                    </a:ext>
                  </a:extLst>
                </a:gridCol>
                <a:gridCol w="8258492">
                  <a:extLst>
                    <a:ext uri="{9D8B030D-6E8A-4147-A177-3AD203B41FA5}">
                      <a16:colId xmlns:a16="http://schemas.microsoft.com/office/drawing/2014/main" val="3364013804"/>
                    </a:ext>
                  </a:extLst>
                </a:gridCol>
              </a:tblGrid>
              <a:tr h="5407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tx1"/>
                          </a:solidFill>
                        </a:rPr>
                        <a:t>社交不安症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accent5">
                            <a:lumMod val="60000"/>
                            <a:lumOff val="40000"/>
                          </a:schemeClr>
                        </a:buClr>
                        <a:buSzPct val="80000"/>
                        <a:buFontTx/>
                        <a:buNone/>
                        <a:tabLst/>
                        <a:defRPr/>
                      </a:pPr>
                      <a:r>
                        <a:rPr lang="ja-JP" altLang="en-US" sz="2400" b="0" dirty="0">
                          <a:solidFill>
                            <a:schemeClr val="tx1"/>
                          </a:solidFill>
                          <a:latin typeface="游ゴシック Medium" panose="020B0500000000000000" pitchFamily="50" charset="-128"/>
                          <a:ea typeface="游ゴシック Medium" panose="020B0500000000000000" pitchFamily="50" charset="-128"/>
                        </a:rPr>
                        <a:t>他の人との社交的なやり取りや人前で何かをすること、</a:t>
                      </a:r>
                      <a:br>
                        <a:rPr lang="en-US" altLang="ja-JP" sz="2400" b="0" dirty="0">
                          <a:solidFill>
                            <a:schemeClr val="tx1"/>
                          </a:solidFill>
                          <a:latin typeface="游ゴシック Medium" panose="020B0500000000000000" pitchFamily="50" charset="-128"/>
                          <a:ea typeface="游ゴシック Medium" panose="020B0500000000000000" pitchFamily="50" charset="-128"/>
                        </a:rPr>
                      </a:br>
                      <a:r>
                        <a:rPr lang="ja-JP" altLang="en-US" sz="2400" b="0" dirty="0">
                          <a:solidFill>
                            <a:schemeClr val="tx1"/>
                          </a:solidFill>
                          <a:latin typeface="游ゴシック Medium" panose="020B0500000000000000" pitchFamily="50" charset="-128"/>
                          <a:ea typeface="游ゴシック Medium" panose="020B0500000000000000" pitchFamily="50" charset="-128"/>
                        </a:rPr>
                        <a:t>見られることで不安になります。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2296267"/>
                  </a:ext>
                </a:extLst>
              </a:tr>
              <a:tr h="7916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latin typeface="+mn-ea"/>
                        </a:rPr>
                        <a:t>パニック症</a:t>
                      </a:r>
                      <a:endParaRPr lang="ja-JP" alt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accent5">
                            <a:lumMod val="60000"/>
                            <a:lumOff val="40000"/>
                          </a:schemeClr>
                        </a:buClr>
                        <a:buSzPct val="80000"/>
                        <a:buFontTx/>
                        <a:buNone/>
                        <a:tabLst/>
                        <a:defRPr/>
                      </a:pPr>
                      <a:r>
                        <a:rPr lang="ja-JP" altLang="en-US" sz="2400" dirty="0">
                          <a:solidFill>
                            <a:schemeClr val="tx1"/>
                          </a:solidFill>
                          <a:latin typeface="游ゴシック Medium" panose="020B0500000000000000" pitchFamily="50" charset="-128"/>
                          <a:ea typeface="游ゴシック Medium" panose="020B0500000000000000" pitchFamily="50" charset="-128"/>
                        </a:rPr>
                        <a:t>突然、強い不安感と動悸や息苦しさなどの自律神経症状が</a:t>
                      </a:r>
                      <a:br>
                        <a:rPr lang="en-US" altLang="ja-JP" sz="2400" dirty="0">
                          <a:solidFill>
                            <a:schemeClr val="tx1"/>
                          </a:solidFill>
                          <a:latin typeface="游ゴシック Medium" panose="020B0500000000000000" pitchFamily="50" charset="-128"/>
                          <a:ea typeface="游ゴシック Medium" panose="020B0500000000000000" pitchFamily="50" charset="-128"/>
                        </a:rPr>
                      </a:br>
                      <a:r>
                        <a:rPr lang="ja-JP" altLang="en-US" sz="2400" dirty="0">
                          <a:solidFill>
                            <a:schemeClr val="tx1"/>
                          </a:solidFill>
                          <a:latin typeface="游ゴシック Medium" panose="020B0500000000000000" pitchFamily="50" charset="-128"/>
                          <a:ea typeface="游ゴシック Medium" panose="020B0500000000000000" pitchFamily="50" charset="-128"/>
                        </a:rPr>
                        <a:t>起こります。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2450353"/>
                  </a:ext>
                </a:extLst>
              </a:tr>
            </a:tbl>
          </a:graphicData>
        </a:graphic>
      </p:graphicFrame>
      <p:sp>
        <p:nvSpPr>
          <p:cNvPr id="26" name="テキスト ボックス 25">
            <a:extLst>
              <a:ext uri="{FF2B5EF4-FFF2-40B4-BE49-F238E27FC236}">
                <a16:creationId xmlns:a16="http://schemas.microsoft.com/office/drawing/2014/main" id="{36205266-A5AD-4FD1-A46F-CBC321CB07DE}"/>
              </a:ext>
            </a:extLst>
          </p:cNvPr>
          <p:cNvSpPr txBox="1"/>
          <p:nvPr/>
        </p:nvSpPr>
        <p:spPr>
          <a:xfrm>
            <a:off x="968230" y="1635992"/>
            <a:ext cx="10675364" cy="1702582"/>
          </a:xfrm>
          <a:prstGeom prst="rect">
            <a:avLst/>
          </a:prstGeom>
          <a:noFill/>
        </p:spPr>
        <p:txBody>
          <a:bodyPr wrap="square">
            <a:spAutoFit/>
          </a:bodyPr>
          <a:lstStyle/>
          <a:p>
            <a:pPr marL="342900" indent="-342900">
              <a:lnSpc>
                <a:spcPct val="150000"/>
              </a:lnSpc>
              <a:buClr>
                <a:schemeClr val="accent5">
                  <a:lumMod val="60000"/>
                  <a:lumOff val="40000"/>
                </a:schemeClr>
              </a:buClr>
              <a:buSzPct val="80000"/>
              <a:buFont typeface="Wingdings" panose="05000000000000000000" pitchFamily="2" charset="2"/>
              <a:buChar char="l"/>
            </a:pPr>
            <a:r>
              <a:rPr lang="ja-JP" altLang="en-US" sz="2400" dirty="0">
                <a:solidFill>
                  <a:schemeClr val="tx1"/>
                </a:solidFill>
                <a:latin typeface="游ゴシック Medium" panose="020B0500000000000000" pitchFamily="50" charset="-128"/>
                <a:ea typeface="游ゴシック Medium" panose="020B0500000000000000" pitchFamily="50" charset="-128"/>
              </a:rPr>
              <a:t>不安とは将来の脅威に対する予期することで、心身の反応や行動の変化を引き起こします。</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lnSpc>
                <a:spcPct val="150000"/>
              </a:lnSpc>
              <a:buClr>
                <a:schemeClr val="accent5">
                  <a:lumMod val="60000"/>
                  <a:lumOff val="40000"/>
                </a:schemeClr>
              </a:buClr>
              <a:buSzPct val="80000"/>
              <a:buFont typeface="Wingdings" panose="05000000000000000000" pitchFamily="2" charset="2"/>
              <a:buChar char="l"/>
            </a:pPr>
            <a:r>
              <a:rPr lang="ja-JP" altLang="en-US" sz="2400" dirty="0">
                <a:solidFill>
                  <a:schemeClr val="tx1"/>
                </a:solidFill>
                <a:latin typeface="游ゴシック Medium" panose="020B0500000000000000" pitchFamily="50" charset="-128"/>
                <a:ea typeface="游ゴシック Medium" panose="020B0500000000000000" pitchFamily="50" charset="-128"/>
              </a:rPr>
              <a:t>不安が過剰になるのが不安症であり、代表的なものが以下の２つです。</a:t>
            </a:r>
          </a:p>
        </p:txBody>
      </p:sp>
    </p:spTree>
    <p:extLst>
      <p:ext uri="{BB962C8B-B14F-4D97-AF65-F5344CB8AC3E}">
        <p14:creationId xmlns:p14="http://schemas.microsoft.com/office/powerpoint/2010/main" val="5355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BE687644-4E2A-41CE-B0A4-960C585EE11C}"/>
              </a:ext>
            </a:extLst>
          </p:cNvPr>
          <p:cNvSpPr>
            <a:spLocks noGrp="1" noChangeArrowheads="1"/>
          </p:cNvSpPr>
          <p:nvPr>
            <p:ph type="title"/>
          </p:nvPr>
        </p:nvSpPr>
        <p:spPr>
          <a:xfrm>
            <a:off x="1073797" y="560119"/>
            <a:ext cx="7991475" cy="792163"/>
          </a:xfrm>
        </p:spPr>
        <p:txBody>
          <a:bodyPr>
            <a:normAutofit/>
          </a:bodyPr>
          <a:lstStyle/>
          <a:p>
            <a:pPr eaLnBrk="1" hangingPunct="1">
              <a:defRPr/>
            </a:pPr>
            <a:r>
              <a:rPr lang="ja-JP" altLang="en-US" sz="3600" b="1" dirty="0">
                <a:latin typeface="+mn-ea"/>
                <a:ea typeface="+mn-ea"/>
              </a:rPr>
              <a:t>⑥摂食障害とは</a:t>
            </a:r>
          </a:p>
        </p:txBody>
      </p:sp>
      <p:sp>
        <p:nvSpPr>
          <p:cNvPr id="18" name="角丸四角形 5">
            <a:extLst>
              <a:ext uri="{FF2B5EF4-FFF2-40B4-BE49-F238E27FC236}">
                <a16:creationId xmlns:a16="http://schemas.microsoft.com/office/drawing/2014/main" id="{12252C7C-B80E-41B7-9D16-444FD08BE574}"/>
              </a:ext>
            </a:extLst>
          </p:cNvPr>
          <p:cNvSpPr/>
          <p:nvPr/>
        </p:nvSpPr>
        <p:spPr>
          <a:xfrm>
            <a:off x="1073797" y="5505718"/>
            <a:ext cx="10149990" cy="1098137"/>
          </a:xfrm>
          <a:prstGeom prst="roundRect">
            <a:avLst/>
          </a:prstGeom>
          <a:gradFill flip="none" rotWithShape="1">
            <a:gsLst>
              <a:gs pos="3000">
                <a:schemeClr val="tx2">
                  <a:lumMod val="20000"/>
                  <a:lumOff val="80000"/>
                </a:schemeClr>
              </a:gs>
              <a:gs pos="99000">
                <a:srgbClr val="FFFFFF"/>
              </a:gs>
            </a:gsLst>
            <a:lin ang="1008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latin typeface="游ゴシック Medium" panose="020B0500000000000000" pitchFamily="50" charset="-128"/>
                <a:ea typeface="游ゴシック Medium" panose="020B0500000000000000" pitchFamily="50" charset="-128"/>
              </a:rPr>
              <a:t>体力が落ち、集中力がなくなるため、以前と同じ活動ができなく</a:t>
            </a:r>
            <a:endParaRPr kumimoji="1" lang="en-US" altLang="ja-JP" sz="2400" dirty="0">
              <a:solidFill>
                <a:schemeClr val="tx1"/>
              </a:solidFill>
              <a:latin typeface="游ゴシック Medium" panose="020B0500000000000000" pitchFamily="50" charset="-128"/>
              <a:ea typeface="游ゴシック Medium" panose="020B0500000000000000" pitchFamily="50" charset="-128"/>
            </a:endParaRPr>
          </a:p>
          <a:p>
            <a:pPr algn="ctr"/>
            <a:r>
              <a:rPr kumimoji="1" lang="ja-JP" altLang="en-US" sz="2400" dirty="0">
                <a:solidFill>
                  <a:schemeClr val="tx1"/>
                </a:solidFill>
                <a:latin typeface="游ゴシック Medium" panose="020B0500000000000000" pitchFamily="50" charset="-128"/>
                <a:ea typeface="游ゴシック Medium" panose="020B0500000000000000" pitchFamily="50" charset="-128"/>
              </a:rPr>
              <a:t>なりますが、本人は自覚に乏しいことがあります。</a:t>
            </a:r>
          </a:p>
        </p:txBody>
      </p:sp>
      <p:pic>
        <p:nvPicPr>
          <p:cNvPr id="4" name="図 3" descr="ロゴ が含まれている画像&#10;&#10;自動的に生成された説明">
            <a:extLst>
              <a:ext uri="{FF2B5EF4-FFF2-40B4-BE49-F238E27FC236}">
                <a16:creationId xmlns:a16="http://schemas.microsoft.com/office/drawing/2014/main" id="{D750D919-5F7A-45E5-934F-5EF0A63D9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8254" y="941523"/>
            <a:ext cx="2124502" cy="2130112"/>
          </a:xfrm>
          <a:prstGeom prst="rect">
            <a:avLst/>
          </a:prstGeom>
        </p:spPr>
      </p:pic>
      <p:graphicFrame>
        <p:nvGraphicFramePr>
          <p:cNvPr id="22" name="表 6">
            <a:extLst>
              <a:ext uri="{FF2B5EF4-FFF2-40B4-BE49-F238E27FC236}">
                <a16:creationId xmlns:a16="http://schemas.microsoft.com/office/drawing/2014/main" id="{2C7D58E8-C48C-4B76-9EFE-F3403423A467}"/>
              </a:ext>
            </a:extLst>
          </p:cNvPr>
          <p:cNvGraphicFramePr>
            <a:graphicFrameLocks noGrp="1"/>
          </p:cNvGraphicFramePr>
          <p:nvPr>
            <p:extLst>
              <p:ext uri="{D42A27DB-BD31-4B8C-83A1-F6EECF244321}">
                <p14:modId xmlns:p14="http://schemas.microsoft.com/office/powerpoint/2010/main" val="3751930488"/>
              </p:ext>
            </p:extLst>
          </p:nvPr>
        </p:nvGraphicFramePr>
        <p:xfrm>
          <a:off x="1073797" y="3338211"/>
          <a:ext cx="10646425" cy="2011680"/>
        </p:xfrm>
        <a:graphic>
          <a:graphicData uri="http://schemas.openxmlformats.org/drawingml/2006/table">
            <a:tbl>
              <a:tblPr firstRow="1" bandRow="1">
                <a:tableStyleId>{5C22544A-7EE6-4342-B048-85BDC9FD1C3A}</a:tableStyleId>
              </a:tblPr>
              <a:tblGrid>
                <a:gridCol w="1603809">
                  <a:extLst>
                    <a:ext uri="{9D8B030D-6E8A-4147-A177-3AD203B41FA5}">
                      <a16:colId xmlns:a16="http://schemas.microsoft.com/office/drawing/2014/main" val="960318837"/>
                    </a:ext>
                  </a:extLst>
                </a:gridCol>
                <a:gridCol w="9042616">
                  <a:extLst>
                    <a:ext uri="{9D8B030D-6E8A-4147-A177-3AD203B41FA5}">
                      <a16:colId xmlns:a16="http://schemas.microsoft.com/office/drawing/2014/main" val="3364013804"/>
                    </a:ext>
                  </a:extLst>
                </a:gridCol>
              </a:tblGrid>
              <a:tr h="5407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tx1"/>
                          </a:solidFill>
                        </a:rPr>
                        <a:t>拒食症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accent5">
                            <a:lumMod val="60000"/>
                            <a:lumOff val="40000"/>
                          </a:schemeClr>
                        </a:buClr>
                        <a:buSzPct val="80000"/>
                        <a:buFontTx/>
                        <a:buNone/>
                        <a:tabLst/>
                        <a:defRPr/>
                      </a:pPr>
                      <a:r>
                        <a:rPr lang="ja-JP" altLang="en-US" sz="2400" b="0" dirty="0">
                          <a:solidFill>
                            <a:schemeClr val="tx1"/>
                          </a:solidFill>
                          <a:latin typeface="游ゴシック Medium" panose="020B0500000000000000" pitchFamily="50" charset="-128"/>
                          <a:ea typeface="游ゴシック Medium" panose="020B0500000000000000" pitchFamily="50" charset="-128"/>
                        </a:rPr>
                        <a:t>極端な偏食や食事量の低下、過度の運動や嘔吐などを認め、</a:t>
                      </a:r>
                      <a:br>
                        <a:rPr lang="en-US" altLang="ja-JP" sz="2400" b="0" dirty="0">
                          <a:solidFill>
                            <a:schemeClr val="tx1"/>
                          </a:solidFill>
                          <a:latin typeface="游ゴシック Medium" panose="020B0500000000000000" pitchFamily="50" charset="-128"/>
                          <a:ea typeface="游ゴシック Medium" panose="020B0500000000000000" pitchFamily="50" charset="-128"/>
                        </a:rPr>
                      </a:br>
                      <a:r>
                        <a:rPr lang="ja-JP" altLang="en-US" sz="2400" b="0" dirty="0">
                          <a:solidFill>
                            <a:schemeClr val="tx1"/>
                          </a:solidFill>
                          <a:latin typeface="游ゴシック Medium" panose="020B0500000000000000" pitchFamily="50" charset="-128"/>
                          <a:ea typeface="游ゴシック Medium" panose="020B0500000000000000" pitchFamily="50" charset="-128"/>
                        </a:rPr>
                        <a:t>結果として正常の下限を下回る体重となり、女性では月経が</a:t>
                      </a:r>
                      <a:br>
                        <a:rPr lang="en-US" altLang="ja-JP" sz="2400" b="0" dirty="0">
                          <a:solidFill>
                            <a:schemeClr val="tx1"/>
                          </a:solidFill>
                          <a:latin typeface="游ゴシック Medium" panose="020B0500000000000000" pitchFamily="50" charset="-128"/>
                          <a:ea typeface="游ゴシック Medium" panose="020B0500000000000000" pitchFamily="50" charset="-128"/>
                        </a:rPr>
                      </a:br>
                      <a:r>
                        <a:rPr lang="ja-JP" altLang="en-US" sz="2400" b="0" dirty="0">
                          <a:solidFill>
                            <a:schemeClr val="tx1"/>
                          </a:solidFill>
                          <a:latin typeface="游ゴシック Medium" panose="020B0500000000000000" pitchFamily="50" charset="-128"/>
                          <a:ea typeface="游ゴシック Medium" panose="020B0500000000000000" pitchFamily="50" charset="-128"/>
                        </a:rPr>
                        <a:t>不順になったり、止まることがあります。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2296267"/>
                  </a:ext>
                </a:extLst>
              </a:tr>
              <a:tr h="7916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tx1"/>
                          </a:solidFill>
                          <a:latin typeface="+mn-ea"/>
                        </a:rPr>
                        <a:t>過食症</a:t>
                      </a:r>
                      <a:endParaRPr lang="ja-JP" alt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accent5">
                            <a:lumMod val="60000"/>
                            <a:lumOff val="40000"/>
                          </a:schemeClr>
                        </a:buClr>
                        <a:buSzPct val="80000"/>
                        <a:buFontTx/>
                        <a:buNone/>
                        <a:tabLst/>
                        <a:defRPr/>
                      </a:pPr>
                      <a:r>
                        <a:rPr lang="ja-JP" altLang="en-US" sz="2400" dirty="0">
                          <a:solidFill>
                            <a:schemeClr val="tx1"/>
                          </a:solidFill>
                          <a:latin typeface="游ゴシック Medium" panose="020B0500000000000000" pitchFamily="50" charset="-128"/>
                          <a:ea typeface="游ゴシック Medium" panose="020B0500000000000000" pitchFamily="50" charset="-128"/>
                        </a:rPr>
                        <a:t>食べることを止めれない感覚があり、一度に明らかに多い食べ物を食べます。拒食症同様、過度の運動や嘔吐などを認めます。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2450353"/>
                  </a:ext>
                </a:extLst>
              </a:tr>
            </a:tbl>
          </a:graphicData>
        </a:graphic>
      </p:graphicFrame>
      <p:sp>
        <p:nvSpPr>
          <p:cNvPr id="24" name="テキスト ボックス 23">
            <a:extLst>
              <a:ext uri="{FF2B5EF4-FFF2-40B4-BE49-F238E27FC236}">
                <a16:creationId xmlns:a16="http://schemas.microsoft.com/office/drawing/2014/main" id="{2B3A5395-E58C-49F9-A24D-31BFB82FF03F}"/>
              </a:ext>
            </a:extLst>
          </p:cNvPr>
          <p:cNvSpPr txBox="1"/>
          <p:nvPr/>
        </p:nvSpPr>
        <p:spPr>
          <a:xfrm>
            <a:off x="1073797" y="1352282"/>
            <a:ext cx="9221524" cy="2256580"/>
          </a:xfrm>
          <a:prstGeom prst="rect">
            <a:avLst/>
          </a:prstGeom>
          <a:noFill/>
        </p:spPr>
        <p:txBody>
          <a:bodyPr wrap="square">
            <a:spAutoFit/>
          </a:bodyPr>
          <a:lstStyle/>
          <a:p>
            <a:pPr marL="342900" indent="-342900">
              <a:lnSpc>
                <a:spcPct val="150000"/>
              </a:lnSpc>
              <a:buClr>
                <a:schemeClr val="accent5">
                  <a:lumMod val="60000"/>
                  <a:lumOff val="40000"/>
                </a:schemeClr>
              </a:buClr>
              <a:buSzPct val="80000"/>
              <a:buFont typeface="Wingdings" panose="05000000000000000000" pitchFamily="2" charset="2"/>
              <a:buChar char="l"/>
            </a:pPr>
            <a:r>
              <a:rPr lang="ja-JP" altLang="en-US" sz="2400" dirty="0">
                <a:solidFill>
                  <a:schemeClr val="tx1"/>
                </a:solidFill>
                <a:latin typeface="游ゴシック Medium" panose="020B0500000000000000" pitchFamily="50" charset="-128"/>
                <a:ea typeface="游ゴシック Medium" panose="020B0500000000000000" pitchFamily="50" charset="-128"/>
              </a:rPr>
              <a:t>太りたくない、やせたいという強い気持ちをもとにした</a:t>
            </a:r>
            <a:br>
              <a:rPr lang="en-US" altLang="ja-JP" sz="2400" dirty="0">
                <a:solidFill>
                  <a:schemeClr val="tx1"/>
                </a:solidFill>
                <a:latin typeface="游ゴシック Medium" panose="020B0500000000000000" pitchFamily="50" charset="-128"/>
                <a:ea typeface="游ゴシック Medium" panose="020B0500000000000000" pitchFamily="50" charset="-128"/>
              </a:rPr>
            </a:br>
            <a:r>
              <a:rPr lang="ja-JP" altLang="en-US" sz="2400" dirty="0">
                <a:solidFill>
                  <a:schemeClr val="tx1"/>
                </a:solidFill>
                <a:latin typeface="游ゴシック Medium" panose="020B0500000000000000" pitchFamily="50" charset="-128"/>
                <a:ea typeface="游ゴシック Medium" panose="020B0500000000000000" pitchFamily="50" charset="-128"/>
              </a:rPr>
              <a:t>極端な食行動であり、拒食症と過食症があります。</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lnSpc>
                <a:spcPct val="150000"/>
              </a:lnSpc>
              <a:buClr>
                <a:schemeClr val="accent5">
                  <a:lumMod val="60000"/>
                  <a:lumOff val="40000"/>
                </a:schemeClr>
              </a:buClr>
              <a:buSzPct val="80000"/>
              <a:buFont typeface="Wingdings" panose="05000000000000000000" pitchFamily="2" charset="2"/>
              <a:buChar char="l"/>
            </a:pPr>
            <a:r>
              <a:rPr lang="ja-JP" altLang="en-US" sz="2400" dirty="0">
                <a:solidFill>
                  <a:schemeClr val="tx1"/>
                </a:solidFill>
                <a:latin typeface="游ゴシック Medium" panose="020B0500000000000000" pitchFamily="50" charset="-128"/>
                <a:ea typeface="游ゴシック Medium" panose="020B0500000000000000" pitchFamily="50" charset="-128"/>
              </a:rPr>
              <a:t>女性に多い病気です。</a:t>
            </a:r>
          </a:p>
          <a:p>
            <a:pPr marL="342900" indent="-342900">
              <a:lnSpc>
                <a:spcPct val="150000"/>
              </a:lnSpc>
              <a:buClr>
                <a:schemeClr val="accent5">
                  <a:lumMod val="60000"/>
                  <a:lumOff val="40000"/>
                </a:schemeClr>
              </a:buClr>
              <a:buSzPct val="80000"/>
              <a:buFont typeface="Wingdings" panose="05000000000000000000" pitchFamily="2" charset="2"/>
              <a:buChar char="l"/>
            </a:pPr>
            <a:endParaRPr lang="ja-JP" altLang="en-US" sz="2400" dirty="0">
              <a:solidFill>
                <a:schemeClr val="tx1"/>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2516412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BE687644-4E2A-41CE-B0A4-960C585EE11C}"/>
              </a:ext>
            </a:extLst>
          </p:cNvPr>
          <p:cNvSpPr>
            <a:spLocks noGrp="1" noChangeArrowheads="1"/>
          </p:cNvSpPr>
          <p:nvPr>
            <p:ph type="title"/>
          </p:nvPr>
        </p:nvSpPr>
        <p:spPr>
          <a:xfrm>
            <a:off x="1098027" y="555694"/>
            <a:ext cx="7991475" cy="792163"/>
          </a:xfrm>
        </p:spPr>
        <p:txBody>
          <a:bodyPr>
            <a:normAutofit/>
          </a:bodyPr>
          <a:lstStyle/>
          <a:p>
            <a:pPr eaLnBrk="1" hangingPunct="1">
              <a:defRPr/>
            </a:pPr>
            <a:r>
              <a:rPr lang="ja-JP" altLang="en-US" sz="3600" b="1" dirty="0">
                <a:latin typeface="+mn-ea"/>
                <a:ea typeface="+mn-ea"/>
              </a:rPr>
              <a:t>⑦発達障害とは</a:t>
            </a:r>
          </a:p>
        </p:txBody>
      </p:sp>
      <p:sp>
        <p:nvSpPr>
          <p:cNvPr id="22" name="角丸四角形 5">
            <a:extLst>
              <a:ext uri="{FF2B5EF4-FFF2-40B4-BE49-F238E27FC236}">
                <a16:creationId xmlns:a16="http://schemas.microsoft.com/office/drawing/2014/main" id="{FFF35938-8013-40F7-BE60-04C03A6F5E71}"/>
              </a:ext>
            </a:extLst>
          </p:cNvPr>
          <p:cNvSpPr/>
          <p:nvPr/>
        </p:nvSpPr>
        <p:spPr>
          <a:xfrm>
            <a:off x="943215" y="5168348"/>
            <a:ext cx="10149990" cy="1298685"/>
          </a:xfrm>
          <a:prstGeom prst="roundRect">
            <a:avLst/>
          </a:prstGeom>
          <a:gradFill flip="none" rotWithShape="1">
            <a:gsLst>
              <a:gs pos="3000">
                <a:schemeClr val="tx2">
                  <a:lumMod val="20000"/>
                  <a:lumOff val="80000"/>
                </a:schemeClr>
              </a:gs>
              <a:gs pos="99000">
                <a:srgbClr val="FFFFFF"/>
              </a:gs>
            </a:gsLst>
            <a:lin ang="1008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latin typeface="游ゴシック Medium" panose="020B0500000000000000" pitchFamily="50" charset="-128"/>
                <a:ea typeface="游ゴシック Medium" panose="020B0500000000000000" pitchFamily="50" charset="-128"/>
              </a:rPr>
              <a:t>大学生になって周囲とのコミュニケーションや課題が上手くこなせず、発達障害の特徴が目立ったり、ストレスによる二次的なうつや不安が</a:t>
            </a:r>
            <a:endParaRPr kumimoji="1" lang="en-US" altLang="ja-JP" sz="2400" dirty="0">
              <a:solidFill>
                <a:schemeClr val="tx1"/>
              </a:solidFill>
              <a:latin typeface="游ゴシック Medium" panose="020B0500000000000000" pitchFamily="50" charset="-128"/>
              <a:ea typeface="游ゴシック Medium" panose="020B0500000000000000" pitchFamily="50" charset="-128"/>
            </a:endParaRPr>
          </a:p>
          <a:p>
            <a:pPr algn="ctr"/>
            <a:r>
              <a:rPr kumimoji="1" lang="ja-JP" altLang="en-US" sz="2400" dirty="0">
                <a:solidFill>
                  <a:schemeClr val="tx1"/>
                </a:solidFill>
                <a:latin typeface="游ゴシック Medium" panose="020B0500000000000000" pitchFamily="50" charset="-128"/>
                <a:ea typeface="游ゴシック Medium" panose="020B0500000000000000" pitchFamily="50" charset="-128"/>
              </a:rPr>
              <a:t>出現することがあります。</a:t>
            </a:r>
          </a:p>
        </p:txBody>
      </p:sp>
      <p:graphicFrame>
        <p:nvGraphicFramePr>
          <p:cNvPr id="17" name="表 6">
            <a:extLst>
              <a:ext uri="{FF2B5EF4-FFF2-40B4-BE49-F238E27FC236}">
                <a16:creationId xmlns:a16="http://schemas.microsoft.com/office/drawing/2014/main" id="{CAF87A3B-3738-4FA6-BF1D-1BD14410F87F}"/>
              </a:ext>
            </a:extLst>
          </p:cNvPr>
          <p:cNvGraphicFramePr>
            <a:graphicFrameLocks noGrp="1"/>
          </p:cNvGraphicFramePr>
          <p:nvPr>
            <p:extLst>
              <p:ext uri="{D42A27DB-BD31-4B8C-83A1-F6EECF244321}">
                <p14:modId xmlns:p14="http://schemas.microsoft.com/office/powerpoint/2010/main" val="2906427303"/>
              </p:ext>
            </p:extLst>
          </p:nvPr>
        </p:nvGraphicFramePr>
        <p:xfrm>
          <a:off x="943215" y="2216528"/>
          <a:ext cx="10646425" cy="2814066"/>
        </p:xfrm>
        <a:graphic>
          <a:graphicData uri="http://schemas.openxmlformats.org/drawingml/2006/table">
            <a:tbl>
              <a:tblPr firstRow="1" bandRow="1">
                <a:tableStyleId>{5C22544A-7EE6-4342-B048-85BDC9FD1C3A}</a:tableStyleId>
              </a:tblPr>
              <a:tblGrid>
                <a:gridCol w="2451992">
                  <a:extLst>
                    <a:ext uri="{9D8B030D-6E8A-4147-A177-3AD203B41FA5}">
                      <a16:colId xmlns:a16="http://schemas.microsoft.com/office/drawing/2014/main" val="960318837"/>
                    </a:ext>
                  </a:extLst>
                </a:gridCol>
                <a:gridCol w="8194433">
                  <a:extLst>
                    <a:ext uri="{9D8B030D-6E8A-4147-A177-3AD203B41FA5}">
                      <a16:colId xmlns:a16="http://schemas.microsoft.com/office/drawing/2014/main" val="3364013804"/>
                    </a:ext>
                  </a:extLst>
                </a:gridCol>
              </a:tblGrid>
              <a:tr h="5407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200" b="1" dirty="0">
                          <a:solidFill>
                            <a:schemeClr val="tx1"/>
                          </a:solidFill>
                        </a:rPr>
                        <a:t>自閉</a:t>
                      </a:r>
                      <a:br>
                        <a:rPr lang="en-US" altLang="ja-JP" sz="2200" b="1" dirty="0">
                          <a:solidFill>
                            <a:schemeClr val="tx1"/>
                          </a:solidFill>
                        </a:rPr>
                      </a:br>
                      <a:r>
                        <a:rPr lang="ja-JP" altLang="en-US" sz="2200" b="1" dirty="0">
                          <a:solidFill>
                            <a:schemeClr val="tx1"/>
                          </a:solidFill>
                        </a:rPr>
                        <a:t>スペクトラム症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342900" indent="-342900">
                        <a:lnSpc>
                          <a:spcPts val="3000"/>
                        </a:lnSpc>
                        <a:buClr>
                          <a:schemeClr val="accent5">
                            <a:lumMod val="60000"/>
                            <a:lumOff val="40000"/>
                          </a:schemeClr>
                        </a:buClr>
                        <a:buSzPct val="80000"/>
                        <a:buFont typeface="Arial" panose="020B0604020202020204" pitchFamily="34" charset="0"/>
                        <a:buChar char="•"/>
                      </a:pPr>
                      <a:r>
                        <a:rPr lang="ja-JP" altLang="en-US" sz="2200" b="0" dirty="0">
                          <a:solidFill>
                            <a:schemeClr val="tx1"/>
                          </a:solidFill>
                          <a:latin typeface="游ゴシック Medium" panose="020B0500000000000000" pitchFamily="50" charset="-128"/>
                          <a:ea typeface="游ゴシック Medium" panose="020B0500000000000000" pitchFamily="50" charset="-128"/>
                        </a:rPr>
                        <a:t>社会的コミュニケーションと対人関係の問題（マイペースで他人の気持ちや暗黙のルールを理解できないなど）</a:t>
                      </a:r>
                      <a:endParaRPr lang="en-US" altLang="ja-JP" sz="2200" b="0" dirty="0">
                        <a:solidFill>
                          <a:schemeClr val="tx1"/>
                        </a:solidFill>
                        <a:latin typeface="游ゴシック Medium" panose="020B0500000000000000" pitchFamily="50" charset="-128"/>
                        <a:ea typeface="游ゴシック Medium" panose="020B0500000000000000" pitchFamily="50" charset="-128"/>
                      </a:endParaRPr>
                    </a:p>
                    <a:p>
                      <a:pPr marL="342900" indent="-342900">
                        <a:lnSpc>
                          <a:spcPts val="3000"/>
                        </a:lnSpc>
                        <a:buClr>
                          <a:schemeClr val="accent5">
                            <a:lumMod val="60000"/>
                            <a:lumOff val="40000"/>
                          </a:schemeClr>
                        </a:buClr>
                        <a:buSzPct val="80000"/>
                        <a:buFont typeface="Arial" panose="020B0604020202020204" pitchFamily="34" charset="0"/>
                        <a:buChar char="•"/>
                      </a:pPr>
                      <a:r>
                        <a:rPr lang="ja-JP" altLang="en-US" sz="2200" b="0" dirty="0">
                          <a:solidFill>
                            <a:schemeClr val="tx1"/>
                          </a:solidFill>
                          <a:latin typeface="游ゴシック Medium" panose="020B0500000000000000" pitchFamily="50" charset="-128"/>
                          <a:ea typeface="游ゴシック Medium" panose="020B0500000000000000" pitchFamily="50" charset="-128"/>
                        </a:rPr>
                        <a:t>こだわり（特定の事柄やスケジュールへのこだわりなど）</a:t>
                      </a:r>
                      <a:endParaRPr lang="en-US" altLang="ja-JP" sz="2200" b="0" dirty="0">
                        <a:solidFill>
                          <a:schemeClr val="tx1"/>
                        </a:solidFill>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2296267"/>
                  </a:ext>
                </a:extLst>
              </a:tr>
              <a:tr h="7916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200" b="1" dirty="0"/>
                        <a:t>注意欠如・</a:t>
                      </a:r>
                      <a:br>
                        <a:rPr lang="en-US" altLang="ja-JP" sz="2200" b="1" dirty="0"/>
                      </a:br>
                      <a:r>
                        <a:rPr lang="ja-JP" altLang="en-US" sz="2200" b="1" dirty="0"/>
                        <a:t>多動症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342900" indent="-342900">
                        <a:lnSpc>
                          <a:spcPts val="3000"/>
                        </a:lnSpc>
                        <a:buClr>
                          <a:schemeClr val="accent5">
                            <a:lumMod val="60000"/>
                            <a:lumOff val="40000"/>
                          </a:schemeClr>
                        </a:buClr>
                        <a:buSzPct val="80000"/>
                        <a:buFont typeface="Arial" panose="020B0604020202020204" pitchFamily="34" charset="0"/>
                        <a:buChar char="•"/>
                      </a:pPr>
                      <a:r>
                        <a:rPr lang="ja-JP" altLang="en-US" sz="2200" dirty="0">
                          <a:solidFill>
                            <a:schemeClr val="tx1"/>
                          </a:solidFill>
                          <a:latin typeface="游ゴシック Medium" panose="020B0500000000000000" pitchFamily="50" charset="-128"/>
                          <a:ea typeface="游ゴシック Medium" panose="020B0500000000000000" pitchFamily="50" charset="-128"/>
                        </a:rPr>
                        <a:t>不注意（興味があることに没頭しても、勉強など気が乗らないことには全く集中が続かないなど）</a:t>
                      </a:r>
                      <a:endParaRPr lang="en-US" altLang="ja-JP" sz="2200" dirty="0">
                        <a:solidFill>
                          <a:schemeClr val="tx1"/>
                        </a:solidFill>
                        <a:latin typeface="游ゴシック Medium" panose="020B0500000000000000" pitchFamily="50" charset="-128"/>
                        <a:ea typeface="游ゴシック Medium" panose="020B0500000000000000" pitchFamily="50" charset="-128"/>
                      </a:endParaRPr>
                    </a:p>
                    <a:p>
                      <a:pPr marL="342900" indent="-342900">
                        <a:lnSpc>
                          <a:spcPts val="3000"/>
                        </a:lnSpc>
                        <a:buClr>
                          <a:schemeClr val="accent5">
                            <a:lumMod val="60000"/>
                            <a:lumOff val="40000"/>
                          </a:schemeClr>
                        </a:buClr>
                        <a:buSzPct val="80000"/>
                        <a:buFont typeface="Arial" panose="020B0604020202020204" pitchFamily="34" charset="0"/>
                        <a:buChar char="•"/>
                      </a:pPr>
                      <a:r>
                        <a:rPr lang="ja-JP" altLang="en-US" sz="2200" dirty="0">
                          <a:solidFill>
                            <a:schemeClr val="tx1"/>
                          </a:solidFill>
                          <a:latin typeface="游ゴシック Medium" panose="020B0500000000000000" pitchFamily="50" charset="-128"/>
                          <a:ea typeface="游ゴシック Medium" panose="020B0500000000000000" pitchFamily="50" charset="-128"/>
                        </a:rPr>
                        <a:t>多動性（落ち着きがなく、動き回るなど）</a:t>
                      </a:r>
                      <a:endParaRPr lang="en-US" altLang="ja-JP" sz="2200" dirty="0">
                        <a:solidFill>
                          <a:schemeClr val="tx1"/>
                        </a:solidFill>
                        <a:latin typeface="游ゴシック Medium" panose="020B0500000000000000" pitchFamily="50" charset="-128"/>
                        <a:ea typeface="游ゴシック Medium" panose="020B0500000000000000" pitchFamily="50" charset="-128"/>
                      </a:endParaRPr>
                    </a:p>
                    <a:p>
                      <a:pPr marL="342900" indent="-342900">
                        <a:lnSpc>
                          <a:spcPts val="3000"/>
                        </a:lnSpc>
                        <a:buClr>
                          <a:schemeClr val="accent5">
                            <a:lumMod val="60000"/>
                            <a:lumOff val="40000"/>
                          </a:schemeClr>
                        </a:buClr>
                        <a:buSzPct val="80000"/>
                        <a:buFont typeface="Arial" panose="020B0604020202020204" pitchFamily="34" charset="0"/>
                        <a:buChar char="•"/>
                      </a:pPr>
                      <a:r>
                        <a:rPr lang="ja-JP" altLang="en-US" sz="2200" dirty="0">
                          <a:solidFill>
                            <a:schemeClr val="tx1"/>
                          </a:solidFill>
                          <a:latin typeface="游ゴシック Medium" panose="020B0500000000000000" pitchFamily="50" charset="-128"/>
                          <a:ea typeface="游ゴシック Medium" panose="020B0500000000000000" pitchFamily="50" charset="-128"/>
                        </a:rPr>
                        <a:t>衝動性（順番が待てない、他人の話に口をはさむなど）</a:t>
                      </a:r>
                      <a:endParaRPr lang="en-US" altLang="ja-JP" sz="2200" dirty="0">
                        <a:solidFill>
                          <a:schemeClr val="tx1"/>
                        </a:solidFill>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2450353"/>
                  </a:ext>
                </a:extLst>
              </a:tr>
            </a:tbl>
          </a:graphicData>
        </a:graphic>
      </p:graphicFrame>
      <p:sp>
        <p:nvSpPr>
          <p:cNvPr id="21" name="テキスト ボックス 20">
            <a:extLst>
              <a:ext uri="{FF2B5EF4-FFF2-40B4-BE49-F238E27FC236}">
                <a16:creationId xmlns:a16="http://schemas.microsoft.com/office/drawing/2014/main" id="{B2E9C1C8-14D4-47CF-AA06-02BB5DC4D6E5}"/>
              </a:ext>
            </a:extLst>
          </p:cNvPr>
          <p:cNvSpPr txBox="1"/>
          <p:nvPr/>
        </p:nvSpPr>
        <p:spPr>
          <a:xfrm>
            <a:off x="1002262" y="1617109"/>
            <a:ext cx="10031895" cy="461665"/>
          </a:xfrm>
          <a:prstGeom prst="rect">
            <a:avLst/>
          </a:prstGeom>
          <a:noFill/>
        </p:spPr>
        <p:txBody>
          <a:bodyPr wrap="square">
            <a:spAutoFit/>
          </a:bodyPr>
          <a:lstStyle/>
          <a:p>
            <a:pPr marL="285750" indent="-285750">
              <a:buClr>
                <a:schemeClr val="accent5">
                  <a:lumMod val="60000"/>
                  <a:lumOff val="40000"/>
                </a:schemeClr>
              </a:buClr>
              <a:buSzPct val="80000"/>
              <a:buFont typeface="Wingdings" panose="05000000000000000000" pitchFamily="2" charset="2"/>
              <a:buChar char="l"/>
            </a:pPr>
            <a:r>
              <a:rPr lang="ja-JP" altLang="en-US" sz="2400" dirty="0">
                <a:solidFill>
                  <a:schemeClr val="tx1"/>
                </a:solidFill>
                <a:latin typeface="游ゴシック Medium" panose="020B0500000000000000" pitchFamily="50" charset="-128"/>
                <a:ea typeface="游ゴシック Medium" panose="020B0500000000000000" pitchFamily="50" charset="-128"/>
              </a:rPr>
              <a:t>幼少期よりみられ、代表的な発達障害には以下の２つがあります。</a:t>
            </a:r>
          </a:p>
        </p:txBody>
      </p:sp>
    </p:spTree>
    <p:extLst>
      <p:ext uri="{BB962C8B-B14F-4D97-AF65-F5344CB8AC3E}">
        <p14:creationId xmlns:p14="http://schemas.microsoft.com/office/powerpoint/2010/main" val="296706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ext Box 2"/>
          <p:cNvSpPr txBox="1">
            <a:spLocks noChangeArrowheads="1"/>
          </p:cNvSpPr>
          <p:nvPr/>
        </p:nvSpPr>
        <p:spPr bwMode="auto">
          <a:xfrm>
            <a:off x="639547" y="430697"/>
            <a:ext cx="109129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3600" b="1" dirty="0">
                <a:latin typeface="+mn-ea"/>
              </a:rPr>
              <a:t>周囲が気づくメンタル不調のサインは何でしょうか</a:t>
            </a:r>
          </a:p>
        </p:txBody>
      </p:sp>
      <p:sp>
        <p:nvSpPr>
          <p:cNvPr id="4" name="矢印: 右 3">
            <a:extLst>
              <a:ext uri="{FF2B5EF4-FFF2-40B4-BE49-F238E27FC236}">
                <a16:creationId xmlns:a16="http://schemas.microsoft.com/office/drawing/2014/main" id="{66544A1A-B947-41FA-9451-6E66AE1B3B8F}"/>
              </a:ext>
            </a:extLst>
          </p:cNvPr>
          <p:cNvSpPr/>
          <p:nvPr/>
        </p:nvSpPr>
        <p:spPr>
          <a:xfrm rot="5400000">
            <a:off x="5841632" y="4607598"/>
            <a:ext cx="508736" cy="70788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107EAE3-681D-4B3B-A24E-D7F4E8E2F139}"/>
              </a:ext>
            </a:extLst>
          </p:cNvPr>
          <p:cNvSpPr txBox="1"/>
          <p:nvPr/>
        </p:nvSpPr>
        <p:spPr>
          <a:xfrm>
            <a:off x="6984836" y="6465724"/>
            <a:ext cx="5108841" cy="307777"/>
          </a:xfrm>
          <a:prstGeom prst="rect">
            <a:avLst/>
          </a:prstGeom>
          <a:noFill/>
        </p:spPr>
        <p:txBody>
          <a:bodyPr wrap="square" rtlCol="0">
            <a:spAutoFit/>
          </a:bodyPr>
          <a:lstStyle/>
          <a:p>
            <a:r>
              <a:rPr kumimoji="1" lang="ja-JP" altLang="en-US" sz="1400" dirty="0"/>
              <a:t>（こころの病気の初期サインに気づく、厚生労働省</a:t>
            </a:r>
            <a:r>
              <a:rPr kumimoji="1" lang="en-US" altLang="ja-JP" sz="1400" dirty="0"/>
              <a:t>HP</a:t>
            </a:r>
            <a:r>
              <a:rPr kumimoji="1" lang="ja-JP" altLang="en-US" sz="1400" dirty="0"/>
              <a:t>より）</a:t>
            </a:r>
          </a:p>
        </p:txBody>
      </p:sp>
      <p:sp>
        <p:nvSpPr>
          <p:cNvPr id="8" name="角丸四角形 5">
            <a:extLst>
              <a:ext uri="{FF2B5EF4-FFF2-40B4-BE49-F238E27FC236}">
                <a16:creationId xmlns:a16="http://schemas.microsoft.com/office/drawing/2014/main" id="{800DA9D7-74D8-427F-B959-8DC76B7440D9}"/>
              </a:ext>
            </a:extLst>
          </p:cNvPr>
          <p:cNvSpPr/>
          <p:nvPr/>
        </p:nvSpPr>
        <p:spPr>
          <a:xfrm>
            <a:off x="2970832" y="5215909"/>
            <a:ext cx="6250336" cy="1077400"/>
          </a:xfrm>
          <a:prstGeom prst="roundRect">
            <a:avLst/>
          </a:prstGeom>
          <a:gradFill flip="none" rotWithShape="1">
            <a:gsLst>
              <a:gs pos="3000">
                <a:schemeClr val="tx2">
                  <a:lumMod val="20000"/>
                  <a:lumOff val="80000"/>
                </a:schemeClr>
              </a:gs>
              <a:gs pos="99000">
                <a:srgbClr val="FFFFFF"/>
              </a:gs>
            </a:gsLst>
            <a:lin ang="1008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latin typeface="游ゴシック Medium" panose="020B0500000000000000" pitchFamily="50" charset="-128"/>
                <a:ea typeface="游ゴシック Medium" panose="020B0500000000000000" pitchFamily="50" charset="-128"/>
              </a:rPr>
              <a:t>大学での学業</a:t>
            </a:r>
            <a:r>
              <a:rPr lang="ja-JP" altLang="en-US" sz="2400" dirty="0">
                <a:solidFill>
                  <a:schemeClr val="tx1"/>
                </a:solidFill>
                <a:latin typeface="游ゴシック Medium" panose="020B0500000000000000" pitchFamily="50" charset="-128"/>
                <a:ea typeface="游ゴシック Medium" panose="020B0500000000000000" pitchFamily="50" charset="-128"/>
              </a:rPr>
              <a:t>低下に表れてきます</a:t>
            </a:r>
            <a:endParaRPr kumimoji="1" lang="en-US" altLang="ja-JP" sz="2400" dirty="0">
              <a:solidFill>
                <a:schemeClr val="tx1"/>
              </a:solidFill>
              <a:latin typeface="游ゴシック Medium" panose="020B0500000000000000" pitchFamily="50" charset="-128"/>
              <a:ea typeface="游ゴシック Medium" panose="020B0500000000000000" pitchFamily="50" charset="-128"/>
            </a:endParaRPr>
          </a:p>
          <a:p>
            <a:pPr algn="ctr"/>
            <a:r>
              <a:rPr kumimoji="1" lang="ja-JP" altLang="en-US" sz="2400" dirty="0">
                <a:solidFill>
                  <a:schemeClr val="tx1"/>
                </a:solidFill>
                <a:latin typeface="游ゴシック Medium" panose="020B0500000000000000" pitchFamily="50" charset="-128"/>
                <a:ea typeface="游ゴシック Medium" panose="020B0500000000000000" pitchFamily="50" charset="-128"/>
              </a:rPr>
              <a:t>（授業の欠席</a:t>
            </a:r>
            <a:r>
              <a:rPr lang="ja-JP" altLang="en-US" sz="2400" dirty="0">
                <a:solidFill>
                  <a:schemeClr val="tx1"/>
                </a:solidFill>
                <a:latin typeface="游ゴシック Medium" panose="020B0500000000000000" pitchFamily="50" charset="-128"/>
                <a:ea typeface="游ゴシック Medium" panose="020B0500000000000000" pitchFamily="50" charset="-128"/>
              </a:rPr>
              <a:t>、</a:t>
            </a:r>
            <a:r>
              <a:rPr kumimoji="1" lang="ja-JP" altLang="en-US" sz="2400" dirty="0">
                <a:solidFill>
                  <a:schemeClr val="tx1"/>
                </a:solidFill>
                <a:latin typeface="游ゴシック Medium" panose="020B0500000000000000" pitchFamily="50" charset="-128"/>
                <a:ea typeface="游ゴシック Medium" panose="020B0500000000000000" pitchFamily="50" charset="-128"/>
              </a:rPr>
              <a:t>成績低下、留年など）</a:t>
            </a:r>
          </a:p>
        </p:txBody>
      </p:sp>
      <p:sp>
        <p:nvSpPr>
          <p:cNvPr id="14" name="テキスト ボックス 13">
            <a:extLst>
              <a:ext uri="{FF2B5EF4-FFF2-40B4-BE49-F238E27FC236}">
                <a16:creationId xmlns:a16="http://schemas.microsoft.com/office/drawing/2014/main" id="{7633927E-B7A6-4361-B617-A814F3550871}"/>
              </a:ext>
            </a:extLst>
          </p:cNvPr>
          <p:cNvSpPr txBox="1"/>
          <p:nvPr/>
        </p:nvSpPr>
        <p:spPr>
          <a:xfrm>
            <a:off x="639547" y="1466096"/>
            <a:ext cx="11271507" cy="3241077"/>
          </a:xfrm>
          <a:prstGeom prst="rect">
            <a:avLst/>
          </a:prstGeom>
          <a:noFill/>
          <a:ln>
            <a:solidFill>
              <a:schemeClr val="tx1"/>
            </a:solidFill>
          </a:ln>
        </p:spPr>
        <p:txBody>
          <a:bodyPr wrap="square" numCol="2" rtlCol="0">
            <a:noAutofit/>
          </a:bodyPr>
          <a:lstStyle/>
          <a:p>
            <a:pPr marL="457200" indent="-457200">
              <a:lnSpc>
                <a:spcPts val="4000"/>
              </a:lnSpc>
              <a:buFont typeface="+mj-ea"/>
              <a:buAutoNum type="circleNumDbPlain"/>
            </a:pPr>
            <a:r>
              <a:rPr lang="ja-JP" altLang="en-US" sz="2400" dirty="0">
                <a:latin typeface="游ゴシック Medium" panose="020B0500000000000000" pitchFamily="50" charset="-128"/>
                <a:ea typeface="游ゴシック Medium" panose="020B0500000000000000" pitchFamily="50" charset="-128"/>
              </a:rPr>
              <a:t>服装が乱れてきた</a:t>
            </a:r>
            <a:endParaRPr lang="en-US" altLang="ja-JP" sz="2400" dirty="0">
              <a:latin typeface="游ゴシック Medium" panose="020B0500000000000000" pitchFamily="50" charset="-128"/>
              <a:ea typeface="游ゴシック Medium" panose="020B0500000000000000" pitchFamily="50" charset="-128"/>
            </a:endParaRPr>
          </a:p>
          <a:p>
            <a:pPr marL="457200" indent="-457200">
              <a:lnSpc>
                <a:spcPts val="4000"/>
              </a:lnSpc>
              <a:buFont typeface="+mj-ea"/>
              <a:buAutoNum type="circleNumDbPlain"/>
            </a:pPr>
            <a:r>
              <a:rPr lang="ja-JP" altLang="en-US" sz="2400" dirty="0">
                <a:latin typeface="游ゴシック Medium" panose="020B0500000000000000" pitchFamily="50" charset="-128"/>
                <a:ea typeface="游ゴシック Medium" panose="020B0500000000000000" pitchFamily="50" charset="-128"/>
              </a:rPr>
              <a:t>急にやせた、太った</a:t>
            </a:r>
            <a:endParaRPr lang="en-US" altLang="ja-JP" sz="2400" dirty="0">
              <a:latin typeface="游ゴシック Medium" panose="020B0500000000000000" pitchFamily="50" charset="-128"/>
              <a:ea typeface="游ゴシック Medium" panose="020B0500000000000000" pitchFamily="50" charset="-128"/>
            </a:endParaRPr>
          </a:p>
          <a:p>
            <a:pPr marL="457200" indent="-457200">
              <a:lnSpc>
                <a:spcPts val="4000"/>
              </a:lnSpc>
              <a:buFont typeface="+mj-ea"/>
              <a:buAutoNum type="circleNumDbPlain"/>
            </a:pPr>
            <a:r>
              <a:rPr lang="ja-JP" altLang="en-US" sz="2400" dirty="0">
                <a:latin typeface="游ゴシック Medium" panose="020B0500000000000000" pitchFamily="50" charset="-128"/>
                <a:ea typeface="游ゴシック Medium" panose="020B0500000000000000" pitchFamily="50" charset="-128"/>
              </a:rPr>
              <a:t>表情が暗くなった</a:t>
            </a:r>
            <a:endParaRPr lang="en-US" altLang="ja-JP" sz="2400" dirty="0">
              <a:latin typeface="游ゴシック Medium" panose="020B0500000000000000" pitchFamily="50" charset="-128"/>
              <a:ea typeface="游ゴシック Medium" panose="020B0500000000000000" pitchFamily="50" charset="-128"/>
            </a:endParaRPr>
          </a:p>
          <a:p>
            <a:pPr marL="457200" indent="-457200">
              <a:lnSpc>
                <a:spcPts val="4000"/>
              </a:lnSpc>
              <a:buFont typeface="+mj-ea"/>
              <a:buAutoNum type="circleNumDbPlain"/>
            </a:pPr>
            <a:r>
              <a:rPr lang="ja-JP" altLang="en-US" sz="2400" dirty="0">
                <a:latin typeface="游ゴシック Medium" panose="020B0500000000000000" pitchFamily="50" charset="-128"/>
                <a:ea typeface="游ゴシック Medium" panose="020B0500000000000000" pitchFamily="50" charset="-128"/>
              </a:rPr>
              <a:t>体に不自然な傷がある</a:t>
            </a:r>
            <a:endParaRPr lang="en-US" altLang="ja-JP" sz="2400" dirty="0">
              <a:latin typeface="游ゴシック Medium" panose="020B0500000000000000" pitchFamily="50" charset="-128"/>
              <a:ea typeface="游ゴシック Medium" panose="020B0500000000000000" pitchFamily="50" charset="-128"/>
            </a:endParaRPr>
          </a:p>
          <a:p>
            <a:pPr marL="457200" indent="-457200">
              <a:lnSpc>
                <a:spcPts val="4000"/>
              </a:lnSpc>
              <a:buFont typeface="+mj-ea"/>
              <a:buAutoNum type="circleNumDbPlain"/>
            </a:pPr>
            <a:r>
              <a:rPr lang="ja-JP" altLang="en-US" sz="2400" dirty="0">
                <a:latin typeface="游ゴシック Medium" panose="020B0500000000000000" pitchFamily="50" charset="-128"/>
                <a:ea typeface="游ゴシック Medium" panose="020B0500000000000000" pitchFamily="50" charset="-128"/>
              </a:rPr>
              <a:t>感情の変化が激しくなった</a:t>
            </a:r>
            <a:endParaRPr lang="en-US" altLang="ja-JP" sz="2400" dirty="0">
              <a:latin typeface="游ゴシック Medium" panose="020B0500000000000000" pitchFamily="50" charset="-128"/>
              <a:ea typeface="游ゴシック Medium" panose="020B0500000000000000" pitchFamily="50" charset="-128"/>
            </a:endParaRPr>
          </a:p>
          <a:p>
            <a:pPr marL="457200" indent="-457200">
              <a:lnSpc>
                <a:spcPts val="4000"/>
              </a:lnSpc>
              <a:buFont typeface="+mj-ea"/>
              <a:buAutoNum type="circleNumDbPlain"/>
            </a:pPr>
            <a:r>
              <a:rPr lang="ja-JP" altLang="en-US" sz="2400" dirty="0">
                <a:latin typeface="游ゴシック Medium" panose="020B0500000000000000" pitchFamily="50" charset="-128"/>
                <a:ea typeface="游ゴシック Medium" panose="020B0500000000000000" pitchFamily="50" charset="-128"/>
              </a:rPr>
              <a:t>一人になりたがる</a:t>
            </a:r>
            <a:endParaRPr lang="en-US" altLang="ja-JP" sz="2400" dirty="0">
              <a:latin typeface="游ゴシック Medium" panose="020B0500000000000000" pitchFamily="50" charset="-128"/>
              <a:ea typeface="游ゴシック Medium" panose="020B0500000000000000" pitchFamily="50" charset="-128"/>
            </a:endParaRPr>
          </a:p>
          <a:p>
            <a:pPr marL="457200" indent="-457200">
              <a:lnSpc>
                <a:spcPts val="4000"/>
              </a:lnSpc>
              <a:buFont typeface="+mj-ea"/>
              <a:buAutoNum type="circleNumDbPlain"/>
            </a:pPr>
            <a:r>
              <a:rPr lang="ja-JP" altLang="en-US" sz="2400" dirty="0">
                <a:latin typeface="游ゴシック Medium" panose="020B0500000000000000" pitchFamily="50" charset="-128"/>
                <a:ea typeface="游ゴシック Medium" panose="020B0500000000000000" pitchFamily="50" charset="-128"/>
              </a:rPr>
              <a:t>不満、トラブルが増えた</a:t>
            </a:r>
            <a:endParaRPr lang="en-US" altLang="ja-JP" sz="2400" dirty="0">
              <a:latin typeface="游ゴシック Medium" panose="020B0500000000000000" pitchFamily="50" charset="-128"/>
              <a:ea typeface="游ゴシック Medium" panose="020B0500000000000000" pitchFamily="50" charset="-128"/>
            </a:endParaRPr>
          </a:p>
          <a:p>
            <a:pPr marL="457200" indent="-457200">
              <a:lnSpc>
                <a:spcPts val="4000"/>
              </a:lnSpc>
              <a:buFont typeface="+mj-ea"/>
              <a:buAutoNum type="circleNumDbPlain"/>
            </a:pPr>
            <a:r>
              <a:rPr lang="ja-JP" altLang="en-US" sz="2400" dirty="0">
                <a:latin typeface="游ゴシック Medium" panose="020B0500000000000000" pitchFamily="50" charset="-128"/>
                <a:ea typeface="游ゴシック Medium" panose="020B0500000000000000" pitchFamily="50" charset="-128"/>
              </a:rPr>
              <a:t>独り言が増えた</a:t>
            </a:r>
            <a:endParaRPr lang="en-US" altLang="ja-JP" sz="2400" dirty="0">
              <a:latin typeface="游ゴシック Medium" panose="020B0500000000000000" pitchFamily="50" charset="-128"/>
              <a:ea typeface="游ゴシック Medium" panose="020B0500000000000000" pitchFamily="50" charset="-128"/>
            </a:endParaRPr>
          </a:p>
          <a:p>
            <a:pPr marL="457200" indent="-457200">
              <a:lnSpc>
                <a:spcPts val="4000"/>
              </a:lnSpc>
              <a:buFont typeface="+mj-ea"/>
              <a:buAutoNum type="circleNumDbPlain"/>
            </a:pPr>
            <a:r>
              <a:rPr lang="ja-JP" altLang="en-US" sz="2400" dirty="0">
                <a:latin typeface="游ゴシック Medium" panose="020B0500000000000000" pitchFamily="50" charset="-128"/>
                <a:ea typeface="游ゴシック Medium" panose="020B0500000000000000" pitchFamily="50" charset="-128"/>
              </a:rPr>
              <a:t>他人の視線を気にするようになった</a:t>
            </a:r>
            <a:endParaRPr lang="en-US" altLang="ja-JP" sz="2400" dirty="0">
              <a:latin typeface="游ゴシック Medium" panose="020B0500000000000000" pitchFamily="50" charset="-128"/>
              <a:ea typeface="游ゴシック Medium" panose="020B0500000000000000" pitchFamily="50" charset="-128"/>
            </a:endParaRPr>
          </a:p>
          <a:p>
            <a:pPr marL="457200" indent="-457200">
              <a:lnSpc>
                <a:spcPts val="4000"/>
              </a:lnSpc>
              <a:buFont typeface="+mj-ea"/>
              <a:buAutoNum type="circleNumDbPlain"/>
            </a:pPr>
            <a:r>
              <a:rPr lang="ja-JP" altLang="en-US" sz="2400" dirty="0">
                <a:latin typeface="游ゴシック Medium" panose="020B0500000000000000" pitchFamily="50" charset="-128"/>
                <a:ea typeface="游ゴシック Medium" panose="020B0500000000000000" pitchFamily="50" charset="-128"/>
              </a:rPr>
              <a:t>遅刻や休みが増えた</a:t>
            </a:r>
            <a:endParaRPr lang="en-US" altLang="ja-JP" sz="2400" dirty="0">
              <a:latin typeface="游ゴシック Medium" panose="020B0500000000000000" pitchFamily="50" charset="-128"/>
              <a:ea typeface="游ゴシック Medium" panose="020B0500000000000000" pitchFamily="50" charset="-128"/>
            </a:endParaRPr>
          </a:p>
          <a:p>
            <a:pPr marL="457200" indent="-457200">
              <a:lnSpc>
                <a:spcPts val="4000"/>
              </a:lnSpc>
              <a:buFont typeface="+mj-ea"/>
              <a:buAutoNum type="circleNumDbPlain"/>
            </a:pPr>
            <a:r>
              <a:rPr lang="ja-JP" altLang="en-US" sz="2400" dirty="0">
                <a:latin typeface="游ゴシック Medium" panose="020B0500000000000000" pitchFamily="50" charset="-128"/>
                <a:ea typeface="游ゴシック Medium" panose="020B0500000000000000" pitchFamily="50" charset="-128"/>
              </a:rPr>
              <a:t>ぼんやりしていることが多い</a:t>
            </a:r>
            <a:endParaRPr lang="en-US" altLang="ja-JP" sz="2400" dirty="0">
              <a:latin typeface="游ゴシック Medium" panose="020B0500000000000000" pitchFamily="50" charset="-128"/>
              <a:ea typeface="游ゴシック Medium" panose="020B0500000000000000" pitchFamily="50" charset="-128"/>
            </a:endParaRPr>
          </a:p>
          <a:p>
            <a:pPr marL="457200" indent="-457200">
              <a:lnSpc>
                <a:spcPts val="4000"/>
              </a:lnSpc>
              <a:buFont typeface="+mj-ea"/>
              <a:buAutoNum type="circleNumDbPlain"/>
            </a:pPr>
            <a:r>
              <a:rPr lang="ja-JP" altLang="en-US" sz="2400" dirty="0">
                <a:latin typeface="游ゴシック Medium" panose="020B0500000000000000" pitchFamily="50" charset="-128"/>
                <a:ea typeface="游ゴシック Medium" panose="020B0500000000000000" pitchFamily="50" charset="-128"/>
              </a:rPr>
              <a:t>ミスや物忘れが多い</a:t>
            </a:r>
          </a:p>
        </p:txBody>
      </p:sp>
    </p:spTree>
    <p:extLst>
      <p:ext uri="{BB962C8B-B14F-4D97-AF65-F5344CB8AC3E}">
        <p14:creationId xmlns:p14="http://schemas.microsoft.com/office/powerpoint/2010/main" val="177002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ext Box 2"/>
          <p:cNvSpPr txBox="1">
            <a:spLocks noChangeArrowheads="1"/>
          </p:cNvSpPr>
          <p:nvPr/>
        </p:nvSpPr>
        <p:spPr bwMode="auto">
          <a:xfrm>
            <a:off x="1077152" y="390690"/>
            <a:ext cx="1003769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3600" b="1" dirty="0">
                <a:latin typeface="+mn-ea"/>
              </a:rPr>
              <a:t>メンタル不調は、「怠け」や「さぼり」と</a:t>
            </a:r>
            <a:br>
              <a:rPr lang="en-US" altLang="ja-JP" sz="3600" b="1" dirty="0">
                <a:latin typeface="+mn-ea"/>
              </a:rPr>
            </a:br>
            <a:r>
              <a:rPr lang="ja-JP" altLang="en-US" sz="3600" b="1" dirty="0">
                <a:latin typeface="+mn-ea"/>
              </a:rPr>
              <a:t>どう違うのでしょうか</a:t>
            </a:r>
          </a:p>
        </p:txBody>
      </p:sp>
      <p:sp>
        <p:nvSpPr>
          <p:cNvPr id="2" name="テキスト ボックス 1">
            <a:extLst>
              <a:ext uri="{FF2B5EF4-FFF2-40B4-BE49-F238E27FC236}">
                <a16:creationId xmlns:a16="http://schemas.microsoft.com/office/drawing/2014/main" id="{1A414321-AE6E-4720-9E11-9F355874ED5D}"/>
              </a:ext>
            </a:extLst>
          </p:cNvPr>
          <p:cNvSpPr txBox="1"/>
          <p:nvPr/>
        </p:nvSpPr>
        <p:spPr>
          <a:xfrm>
            <a:off x="957883" y="2144532"/>
            <a:ext cx="10410495" cy="3364575"/>
          </a:xfrm>
          <a:prstGeom prst="rect">
            <a:avLst/>
          </a:prstGeom>
          <a:noFill/>
        </p:spPr>
        <p:txBody>
          <a:bodyPr wrap="square" rtlCol="0">
            <a:spAutoFit/>
          </a:bodyPr>
          <a:lstStyle/>
          <a:p>
            <a:pPr marL="457200" indent="-457200">
              <a:lnSpc>
                <a:spcPct val="150000"/>
              </a:lnSpc>
              <a:buClr>
                <a:schemeClr val="accent5">
                  <a:lumMod val="40000"/>
                  <a:lumOff val="60000"/>
                </a:schemeClr>
              </a:buClr>
              <a:buFont typeface="Wingdings" panose="05000000000000000000" pitchFamily="2" charset="2"/>
              <a:buChar char="l"/>
            </a:pPr>
            <a:r>
              <a:rPr kumimoji="1" lang="ja-JP" altLang="en-US" sz="2400" dirty="0">
                <a:latin typeface="游ゴシック Medium" panose="020B0500000000000000" pitchFamily="50" charset="-128"/>
                <a:ea typeface="游ゴシック Medium" panose="020B0500000000000000" pitchFamily="50" charset="-128"/>
              </a:rPr>
              <a:t>苦手なことや気が乗らないことを後回しにすることは誰しもあり、</a:t>
            </a:r>
            <a:br>
              <a:rPr kumimoji="1" lang="en-US" altLang="ja-JP" sz="2400" dirty="0">
                <a:latin typeface="游ゴシック Medium" panose="020B0500000000000000" pitchFamily="50" charset="-128"/>
                <a:ea typeface="游ゴシック Medium" panose="020B0500000000000000" pitchFamily="50" charset="-128"/>
              </a:rPr>
            </a:br>
            <a:r>
              <a:rPr kumimoji="1" lang="ja-JP" altLang="en-US" sz="2400" dirty="0">
                <a:latin typeface="游ゴシック Medium" panose="020B0500000000000000" pitchFamily="50" charset="-128"/>
                <a:ea typeface="游ゴシック Medium" panose="020B0500000000000000" pitchFamily="50" charset="-128"/>
              </a:rPr>
              <a:t>怠けやさぼりと言われますが、それ以外の生活に問題はありません。</a:t>
            </a:r>
            <a:endParaRPr kumimoji="1" lang="en-US" altLang="ja-JP" sz="2400" dirty="0">
              <a:latin typeface="游ゴシック Medium" panose="020B0500000000000000" pitchFamily="50" charset="-128"/>
              <a:ea typeface="游ゴシック Medium" panose="020B0500000000000000" pitchFamily="50" charset="-128"/>
            </a:endParaRPr>
          </a:p>
          <a:p>
            <a:pPr marL="457200" indent="-457200">
              <a:lnSpc>
                <a:spcPct val="150000"/>
              </a:lnSpc>
              <a:buClr>
                <a:schemeClr val="accent5">
                  <a:lumMod val="40000"/>
                  <a:lumOff val="60000"/>
                </a:schemeClr>
              </a:buClr>
              <a:buFont typeface="Wingdings" panose="05000000000000000000" pitchFamily="2" charset="2"/>
              <a:buChar char="l"/>
            </a:pPr>
            <a:r>
              <a:rPr kumimoji="1" lang="ja-JP" altLang="en-US" sz="2400" dirty="0">
                <a:latin typeface="游ゴシック Medium" panose="020B0500000000000000" pitchFamily="50" charset="-128"/>
                <a:ea typeface="游ゴシック Medium" panose="020B0500000000000000" pitchFamily="50" charset="-128"/>
              </a:rPr>
              <a:t>それに対し、メンタル不調は、ストレスに対して脳が疲れ切って</a:t>
            </a:r>
            <a:br>
              <a:rPr kumimoji="1" lang="en-US" altLang="ja-JP" sz="2400" dirty="0">
                <a:latin typeface="游ゴシック Medium" panose="020B0500000000000000" pitchFamily="50" charset="-128"/>
                <a:ea typeface="游ゴシック Medium" panose="020B0500000000000000" pitchFamily="50" charset="-128"/>
              </a:rPr>
            </a:br>
            <a:r>
              <a:rPr kumimoji="1" lang="ja-JP" altLang="en-US" sz="2400" dirty="0">
                <a:latin typeface="游ゴシック Medium" panose="020B0500000000000000" pitchFamily="50" charset="-128"/>
                <a:ea typeface="游ゴシック Medium" panose="020B0500000000000000" pitchFamily="50" charset="-128"/>
              </a:rPr>
              <a:t>しまった反応です。</a:t>
            </a:r>
            <a:endParaRPr kumimoji="1" lang="en-US" altLang="ja-JP" sz="2400" dirty="0">
              <a:latin typeface="游ゴシック Medium" panose="020B0500000000000000" pitchFamily="50" charset="-128"/>
              <a:ea typeface="游ゴシック Medium" panose="020B0500000000000000" pitchFamily="50" charset="-128"/>
            </a:endParaRPr>
          </a:p>
          <a:p>
            <a:pPr marL="457200" indent="-457200">
              <a:lnSpc>
                <a:spcPct val="150000"/>
              </a:lnSpc>
              <a:buClr>
                <a:schemeClr val="accent5">
                  <a:lumMod val="40000"/>
                  <a:lumOff val="60000"/>
                </a:schemeClr>
              </a:buClr>
              <a:buFont typeface="Wingdings" panose="05000000000000000000" pitchFamily="2" charset="2"/>
              <a:buChar char="l"/>
            </a:pPr>
            <a:r>
              <a:rPr kumimoji="1" lang="ja-JP" altLang="en-US" sz="2400" dirty="0">
                <a:latin typeface="游ゴシック Medium" panose="020B0500000000000000" pitchFamily="50" charset="-128"/>
                <a:ea typeface="游ゴシック Medium" panose="020B0500000000000000" pitchFamily="50" charset="-128"/>
              </a:rPr>
              <a:t>メンタル不調に基づく精神疾患は、明らかな脳の病気であり、</a:t>
            </a:r>
            <a:br>
              <a:rPr kumimoji="1" lang="en-US" altLang="ja-JP" sz="2400" dirty="0">
                <a:latin typeface="游ゴシック Medium" panose="020B0500000000000000" pitchFamily="50" charset="-128"/>
                <a:ea typeface="游ゴシック Medium" panose="020B0500000000000000" pitchFamily="50" charset="-128"/>
              </a:rPr>
            </a:br>
            <a:r>
              <a:rPr kumimoji="1" lang="ja-JP" altLang="en-US" sz="2400" dirty="0">
                <a:latin typeface="游ゴシック Medium" panose="020B0500000000000000" pitchFamily="50" charset="-128"/>
                <a:ea typeface="游ゴシック Medium" panose="020B0500000000000000" pitchFamily="50" charset="-128"/>
              </a:rPr>
              <a:t>生活全般に支障が出てきます。</a:t>
            </a:r>
            <a:endParaRPr kumimoji="1" lang="en-US" altLang="ja-JP" sz="2400" dirty="0">
              <a:latin typeface="游ゴシック Medium" panose="020B0500000000000000" pitchFamily="50" charset="-128"/>
              <a:ea typeface="游ゴシック Medium" panose="020B0500000000000000" pitchFamily="50" charset="-128"/>
            </a:endParaRPr>
          </a:p>
        </p:txBody>
      </p:sp>
      <p:pic>
        <p:nvPicPr>
          <p:cNvPr id="6" name="図 5" descr="ロゴ が含まれている画像&#10;&#10;自動的に生成された説明">
            <a:extLst>
              <a:ext uri="{FF2B5EF4-FFF2-40B4-BE49-F238E27FC236}">
                <a16:creationId xmlns:a16="http://schemas.microsoft.com/office/drawing/2014/main" id="{0EFE48D4-9410-466A-BA86-F3DF19C8D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8888" y="4125364"/>
            <a:ext cx="1925928" cy="2341946"/>
          </a:xfrm>
          <a:prstGeom prst="rect">
            <a:avLst/>
          </a:prstGeom>
        </p:spPr>
      </p:pic>
    </p:spTree>
    <p:extLst>
      <p:ext uri="{BB962C8B-B14F-4D97-AF65-F5344CB8AC3E}">
        <p14:creationId xmlns:p14="http://schemas.microsoft.com/office/powerpoint/2010/main" val="1781076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テキスト ボックス 2"/>
          <p:cNvSpPr txBox="1"/>
          <p:nvPr/>
        </p:nvSpPr>
        <p:spPr>
          <a:xfrm>
            <a:off x="1355779" y="353500"/>
            <a:ext cx="9513704" cy="646331"/>
          </a:xfrm>
          <a:prstGeom prst="rect">
            <a:avLst/>
          </a:prstGeom>
          <a:noFill/>
        </p:spPr>
        <p:txBody>
          <a:bodyPr wrap="square" rtlCol="0">
            <a:spAutoFit/>
          </a:bodyPr>
          <a:lstStyle/>
          <a:p>
            <a:pPr algn="ctr"/>
            <a:r>
              <a:rPr lang="ja-JP" altLang="en-US" sz="3600" b="1" dirty="0"/>
              <a:t>自殺に至るプロセス</a:t>
            </a:r>
          </a:p>
        </p:txBody>
      </p:sp>
      <p:sp>
        <p:nvSpPr>
          <p:cNvPr id="2" name="Text Box 13">
            <a:extLst>
              <a:ext uri="{FF2B5EF4-FFF2-40B4-BE49-F238E27FC236}">
                <a16:creationId xmlns:a16="http://schemas.microsoft.com/office/drawing/2014/main" id="{A2238AFF-8D59-49F4-AD4F-D854F93A62FB}"/>
              </a:ext>
            </a:extLst>
          </p:cNvPr>
          <p:cNvSpPr txBox="1">
            <a:spLocks noChangeArrowheads="1"/>
          </p:cNvSpPr>
          <p:nvPr/>
        </p:nvSpPr>
        <p:spPr bwMode="auto">
          <a:xfrm>
            <a:off x="4872036" y="3426404"/>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400" dirty="0">
                <a:latin typeface="+mn-lt"/>
                <a:ea typeface="HGｺﾞｼｯｸE" panose="020B0909000000000000" pitchFamily="49" charset="-128"/>
              </a:rPr>
              <a:t>サポートの不足</a:t>
            </a:r>
          </a:p>
        </p:txBody>
      </p:sp>
      <p:sp>
        <p:nvSpPr>
          <p:cNvPr id="6" name="Line 14">
            <a:extLst>
              <a:ext uri="{FF2B5EF4-FFF2-40B4-BE49-F238E27FC236}">
                <a16:creationId xmlns:a16="http://schemas.microsoft.com/office/drawing/2014/main" id="{62660524-AC58-477A-AC73-8B2952B683B0}"/>
              </a:ext>
            </a:extLst>
          </p:cNvPr>
          <p:cNvSpPr>
            <a:spLocks noChangeShapeType="1"/>
          </p:cNvSpPr>
          <p:nvPr/>
        </p:nvSpPr>
        <p:spPr bwMode="auto">
          <a:xfrm>
            <a:off x="2135187" y="1325159"/>
            <a:ext cx="7921625" cy="2089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 name="Line 15">
            <a:extLst>
              <a:ext uri="{FF2B5EF4-FFF2-40B4-BE49-F238E27FC236}">
                <a16:creationId xmlns:a16="http://schemas.microsoft.com/office/drawing/2014/main" id="{7818EE6D-6C62-46F6-8CFD-D11C6B00800B}"/>
              </a:ext>
            </a:extLst>
          </p:cNvPr>
          <p:cNvSpPr>
            <a:spLocks noChangeShapeType="1"/>
          </p:cNvSpPr>
          <p:nvPr/>
        </p:nvSpPr>
        <p:spPr bwMode="auto">
          <a:xfrm flipV="1">
            <a:off x="2135187" y="4062009"/>
            <a:ext cx="7921625" cy="2160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 name="Oval 16">
            <a:extLst>
              <a:ext uri="{FF2B5EF4-FFF2-40B4-BE49-F238E27FC236}">
                <a16:creationId xmlns:a16="http://schemas.microsoft.com/office/drawing/2014/main" id="{F4EE55E9-4814-45D1-85C4-46A7D03E24FF}"/>
              </a:ext>
            </a:extLst>
          </p:cNvPr>
          <p:cNvSpPr>
            <a:spLocks noChangeArrowheads="1"/>
          </p:cNvSpPr>
          <p:nvPr/>
        </p:nvSpPr>
        <p:spPr bwMode="auto">
          <a:xfrm>
            <a:off x="9696449" y="3341284"/>
            <a:ext cx="1223963" cy="792162"/>
          </a:xfrm>
          <a:prstGeom prst="ellipse">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latin typeface="+mn-ea"/>
                <a:ea typeface="+mn-ea"/>
              </a:rPr>
              <a:t>自殺</a:t>
            </a:r>
          </a:p>
        </p:txBody>
      </p:sp>
      <p:sp>
        <p:nvSpPr>
          <p:cNvPr id="12" name="Oval 24">
            <a:extLst>
              <a:ext uri="{FF2B5EF4-FFF2-40B4-BE49-F238E27FC236}">
                <a16:creationId xmlns:a16="http://schemas.microsoft.com/office/drawing/2014/main" id="{8F5F56B9-3397-4A68-94FD-1AD667D5FDFB}"/>
              </a:ext>
            </a:extLst>
          </p:cNvPr>
          <p:cNvSpPr>
            <a:spLocks noChangeArrowheads="1"/>
          </p:cNvSpPr>
          <p:nvPr/>
        </p:nvSpPr>
        <p:spPr bwMode="auto">
          <a:xfrm>
            <a:off x="8112124" y="3125384"/>
            <a:ext cx="287338" cy="1223962"/>
          </a:xfrm>
          <a:prstGeom prst="ellipse">
            <a:avLst/>
          </a:prstGeom>
          <a:solidFill>
            <a:srgbClr val="FF3300">
              <a:alpha val="30196"/>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FF0066"/>
              </a:solidFill>
            </a:endParaRPr>
          </a:p>
        </p:txBody>
      </p:sp>
      <p:sp>
        <p:nvSpPr>
          <p:cNvPr id="14" name="AutoShape 26">
            <a:extLst>
              <a:ext uri="{FF2B5EF4-FFF2-40B4-BE49-F238E27FC236}">
                <a16:creationId xmlns:a16="http://schemas.microsoft.com/office/drawing/2014/main" id="{41AD1207-3E6B-416A-9222-7AC6B44824CF}"/>
              </a:ext>
            </a:extLst>
          </p:cNvPr>
          <p:cNvSpPr>
            <a:spLocks noChangeArrowheads="1"/>
          </p:cNvSpPr>
          <p:nvPr/>
        </p:nvSpPr>
        <p:spPr bwMode="auto">
          <a:xfrm>
            <a:off x="8543924" y="3414309"/>
            <a:ext cx="1008063" cy="647700"/>
          </a:xfrm>
          <a:prstGeom prst="rightArrow">
            <a:avLst>
              <a:gd name="adj1" fmla="val 63231"/>
              <a:gd name="adj2" fmla="val 47794"/>
            </a:avLst>
          </a:prstGeom>
          <a:solidFill>
            <a:schemeClr val="bg1"/>
          </a:solidFill>
          <a:ln w="9525">
            <a:solidFill>
              <a:schemeClr val="accent2"/>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solidFill>
                  <a:schemeClr val="accent2"/>
                </a:solidFill>
                <a:latin typeface="+mn-lt"/>
                <a:ea typeface="HGｺﾞｼｯｸE" panose="020B0909000000000000" pitchFamily="49" charset="-128"/>
              </a:rPr>
              <a:t>加速</a:t>
            </a:r>
          </a:p>
        </p:txBody>
      </p:sp>
      <p:sp>
        <p:nvSpPr>
          <p:cNvPr id="16" name="Line 27">
            <a:extLst>
              <a:ext uri="{FF2B5EF4-FFF2-40B4-BE49-F238E27FC236}">
                <a16:creationId xmlns:a16="http://schemas.microsoft.com/office/drawing/2014/main" id="{FA8270F7-98B4-4FC1-AF07-E18F37A7AB1D}"/>
              </a:ext>
            </a:extLst>
          </p:cNvPr>
          <p:cNvSpPr>
            <a:spLocks noChangeShapeType="1"/>
          </p:cNvSpPr>
          <p:nvPr/>
        </p:nvSpPr>
        <p:spPr bwMode="auto">
          <a:xfrm>
            <a:off x="7607299" y="2980921"/>
            <a:ext cx="504825" cy="1444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 name="Line 28">
            <a:extLst>
              <a:ext uri="{FF2B5EF4-FFF2-40B4-BE49-F238E27FC236}">
                <a16:creationId xmlns:a16="http://schemas.microsoft.com/office/drawing/2014/main" id="{35C5C431-E6D0-4B90-80C4-157738D87149}"/>
              </a:ext>
            </a:extLst>
          </p:cNvPr>
          <p:cNvSpPr>
            <a:spLocks noChangeShapeType="1"/>
          </p:cNvSpPr>
          <p:nvPr/>
        </p:nvSpPr>
        <p:spPr bwMode="auto">
          <a:xfrm flipV="1">
            <a:off x="7607299" y="4422371"/>
            <a:ext cx="504825" cy="1444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 name="Line 29">
            <a:extLst>
              <a:ext uri="{FF2B5EF4-FFF2-40B4-BE49-F238E27FC236}">
                <a16:creationId xmlns:a16="http://schemas.microsoft.com/office/drawing/2014/main" id="{EEEE5598-2F75-4B52-9B2D-D6184DD3D784}"/>
              </a:ext>
            </a:extLst>
          </p:cNvPr>
          <p:cNvSpPr>
            <a:spLocks noChangeShapeType="1"/>
          </p:cNvSpPr>
          <p:nvPr/>
        </p:nvSpPr>
        <p:spPr bwMode="auto">
          <a:xfrm>
            <a:off x="7607299" y="2980921"/>
            <a:ext cx="0" cy="15843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 name="Text Box 31">
            <a:extLst>
              <a:ext uri="{FF2B5EF4-FFF2-40B4-BE49-F238E27FC236}">
                <a16:creationId xmlns:a16="http://schemas.microsoft.com/office/drawing/2014/main" id="{DC442AA9-953B-40E6-942A-BB3868FAE9CC}"/>
              </a:ext>
            </a:extLst>
          </p:cNvPr>
          <p:cNvSpPr txBox="1">
            <a:spLocks noChangeArrowheads="1"/>
          </p:cNvSpPr>
          <p:nvPr/>
        </p:nvSpPr>
        <p:spPr bwMode="auto">
          <a:xfrm>
            <a:off x="7604422" y="3125384"/>
            <a:ext cx="46166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dirty="0">
                <a:solidFill>
                  <a:srgbClr val="FF0000"/>
                </a:solidFill>
                <a:latin typeface="+mn-lt"/>
                <a:ea typeface="HGｺﾞｼｯｸE" panose="020B0909000000000000" pitchFamily="49" charset="-128"/>
              </a:rPr>
              <a:t>う つ 状 態</a:t>
            </a:r>
          </a:p>
        </p:txBody>
      </p:sp>
      <p:sp>
        <p:nvSpPr>
          <p:cNvPr id="24" name="Text Box 32">
            <a:extLst>
              <a:ext uri="{FF2B5EF4-FFF2-40B4-BE49-F238E27FC236}">
                <a16:creationId xmlns:a16="http://schemas.microsoft.com/office/drawing/2014/main" id="{3534CE77-3930-454D-A8F4-2E90B24C3670}"/>
              </a:ext>
            </a:extLst>
          </p:cNvPr>
          <p:cNvSpPr txBox="1">
            <a:spLocks noChangeArrowheads="1"/>
          </p:cNvSpPr>
          <p:nvPr/>
        </p:nvSpPr>
        <p:spPr bwMode="auto">
          <a:xfrm>
            <a:off x="1487486" y="2712257"/>
            <a:ext cx="345598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800" dirty="0">
                <a:latin typeface="HGｺﾞｼｯｸE" panose="020B0909000000000000" pitchFamily="49" charset="-128"/>
                <a:ea typeface="HGｺﾞｼｯｸE" panose="020B0909000000000000" pitchFamily="49" charset="-128"/>
              </a:rPr>
              <a:t>  </a:t>
            </a:r>
            <a:r>
              <a:rPr lang="ja-JP" altLang="en-US" sz="2000" dirty="0">
                <a:latin typeface="+mn-lt"/>
                <a:ea typeface="HGｺﾞｼｯｸE" panose="020B0909000000000000" pitchFamily="49" charset="-128"/>
              </a:rPr>
              <a:t>ライフイベント</a:t>
            </a:r>
          </a:p>
          <a:p>
            <a:pPr eaLnBrk="1" hangingPunct="1">
              <a:spcBef>
                <a:spcPct val="50000"/>
              </a:spcBef>
              <a:buFontTx/>
              <a:buNone/>
            </a:pPr>
            <a:r>
              <a:rPr lang="ja-JP" altLang="en-US" sz="2000" dirty="0">
                <a:latin typeface="+mn-lt"/>
                <a:ea typeface="HGｺﾞｼｯｸE" panose="020B0909000000000000" pitchFamily="49" charset="-128"/>
              </a:rPr>
              <a:t>（リストラ、倒産、借金、</a:t>
            </a:r>
          </a:p>
          <a:p>
            <a:pPr eaLnBrk="1" hangingPunct="1">
              <a:spcBef>
                <a:spcPct val="50000"/>
              </a:spcBef>
              <a:buFontTx/>
              <a:buNone/>
            </a:pPr>
            <a:r>
              <a:rPr lang="ja-JP" altLang="en-US" sz="2000" dirty="0">
                <a:latin typeface="+mn-lt"/>
                <a:ea typeface="HGｺﾞｼｯｸE" panose="020B0909000000000000" pitchFamily="49" charset="-128"/>
              </a:rPr>
              <a:t>　 離婚、離死別、病気、</a:t>
            </a:r>
          </a:p>
          <a:p>
            <a:pPr eaLnBrk="1" hangingPunct="1">
              <a:spcBef>
                <a:spcPct val="50000"/>
              </a:spcBef>
              <a:buFontTx/>
              <a:buNone/>
            </a:pPr>
            <a:r>
              <a:rPr lang="ja-JP" altLang="en-US" sz="2000" dirty="0">
                <a:latin typeface="+mn-lt"/>
                <a:ea typeface="HGｺﾞｼｯｸE" panose="020B0909000000000000" pitchFamily="49" charset="-128"/>
              </a:rPr>
              <a:t>  その他の失敗や喪失体験）</a:t>
            </a:r>
          </a:p>
        </p:txBody>
      </p:sp>
      <p:sp>
        <p:nvSpPr>
          <p:cNvPr id="26" name="Line 33">
            <a:extLst>
              <a:ext uri="{FF2B5EF4-FFF2-40B4-BE49-F238E27FC236}">
                <a16:creationId xmlns:a16="http://schemas.microsoft.com/office/drawing/2014/main" id="{AEC6CE44-335C-44BE-9ADD-4B81E898118B}"/>
              </a:ext>
            </a:extLst>
          </p:cNvPr>
          <p:cNvSpPr>
            <a:spLocks noChangeShapeType="1"/>
          </p:cNvSpPr>
          <p:nvPr/>
        </p:nvSpPr>
        <p:spPr bwMode="auto">
          <a:xfrm>
            <a:off x="3071812" y="1325159"/>
            <a:ext cx="4824412" cy="1296987"/>
          </a:xfrm>
          <a:prstGeom prst="line">
            <a:avLst/>
          </a:prstGeom>
          <a:noFill/>
          <a:ln w="31750">
            <a:solidFill>
              <a:schemeClr val="accent2"/>
            </a:solidFill>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28" name="Line 34">
            <a:extLst>
              <a:ext uri="{FF2B5EF4-FFF2-40B4-BE49-F238E27FC236}">
                <a16:creationId xmlns:a16="http://schemas.microsoft.com/office/drawing/2014/main" id="{9F2DDC8D-D298-4CFC-A0DF-5BEA0425C000}"/>
              </a:ext>
            </a:extLst>
          </p:cNvPr>
          <p:cNvSpPr>
            <a:spLocks noChangeShapeType="1"/>
          </p:cNvSpPr>
          <p:nvPr/>
        </p:nvSpPr>
        <p:spPr bwMode="auto">
          <a:xfrm flipV="1">
            <a:off x="3071812" y="4854171"/>
            <a:ext cx="4895850" cy="1368425"/>
          </a:xfrm>
          <a:prstGeom prst="line">
            <a:avLst/>
          </a:prstGeom>
          <a:noFill/>
          <a:ln w="31750">
            <a:solidFill>
              <a:schemeClr val="accent2"/>
            </a:solidFill>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30" name="Line 36">
            <a:extLst>
              <a:ext uri="{FF2B5EF4-FFF2-40B4-BE49-F238E27FC236}">
                <a16:creationId xmlns:a16="http://schemas.microsoft.com/office/drawing/2014/main" id="{DEFEAF1E-55E6-41B9-A255-BEBD5952FF70}"/>
              </a:ext>
            </a:extLst>
          </p:cNvPr>
          <p:cNvSpPr>
            <a:spLocks noChangeShapeType="1"/>
          </p:cNvSpPr>
          <p:nvPr/>
        </p:nvSpPr>
        <p:spPr bwMode="auto">
          <a:xfrm flipV="1">
            <a:off x="8256587" y="2622146"/>
            <a:ext cx="431800" cy="7921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 name="Text Box 37">
            <a:extLst>
              <a:ext uri="{FF2B5EF4-FFF2-40B4-BE49-F238E27FC236}">
                <a16:creationId xmlns:a16="http://schemas.microsoft.com/office/drawing/2014/main" id="{2C5736C8-426A-43AD-A283-53C65E7A2CF4}"/>
              </a:ext>
            </a:extLst>
          </p:cNvPr>
          <p:cNvSpPr txBox="1">
            <a:spLocks noChangeArrowheads="1"/>
          </p:cNvSpPr>
          <p:nvPr/>
        </p:nvSpPr>
        <p:spPr bwMode="auto">
          <a:xfrm>
            <a:off x="8615362" y="2117321"/>
            <a:ext cx="2484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400" dirty="0">
                <a:solidFill>
                  <a:srgbClr val="FF0000"/>
                </a:solidFill>
                <a:latin typeface="+mn-lt"/>
                <a:ea typeface="HGｺﾞｼｯｸE" panose="020B0909000000000000" pitchFamily="49" charset="-128"/>
              </a:rPr>
              <a:t>精神疾患　　　　　　（特にうつ病）</a:t>
            </a:r>
          </a:p>
        </p:txBody>
      </p:sp>
      <p:sp>
        <p:nvSpPr>
          <p:cNvPr id="34" name="テキスト ボックス 33">
            <a:extLst>
              <a:ext uri="{FF2B5EF4-FFF2-40B4-BE49-F238E27FC236}">
                <a16:creationId xmlns:a16="http://schemas.microsoft.com/office/drawing/2014/main" id="{0675F350-0DDD-4734-B3F5-D0B6389423BC}"/>
              </a:ext>
            </a:extLst>
          </p:cNvPr>
          <p:cNvSpPr txBox="1"/>
          <p:nvPr/>
        </p:nvSpPr>
        <p:spPr>
          <a:xfrm>
            <a:off x="7897154" y="6393050"/>
            <a:ext cx="4282267" cy="276999"/>
          </a:xfrm>
          <a:prstGeom prst="rect">
            <a:avLst/>
          </a:prstGeom>
          <a:noFill/>
        </p:spPr>
        <p:txBody>
          <a:bodyPr wrap="square" rtlCol="0">
            <a:spAutoFit/>
          </a:bodyPr>
          <a:lstStyle/>
          <a:p>
            <a:r>
              <a:rPr kumimoji="1" lang="ja-JP" altLang="en-US" sz="1200" dirty="0"/>
              <a:t>（日本自殺予防学会張賢徳先生作成図を許諾を得て使用）</a:t>
            </a:r>
          </a:p>
        </p:txBody>
      </p:sp>
    </p:spTree>
    <p:extLst>
      <p:ext uri="{BB962C8B-B14F-4D97-AF65-F5344CB8AC3E}">
        <p14:creationId xmlns:p14="http://schemas.microsoft.com/office/powerpoint/2010/main" val="40263124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テキスト ボックス 2"/>
          <p:cNvSpPr txBox="1"/>
          <p:nvPr/>
        </p:nvSpPr>
        <p:spPr>
          <a:xfrm>
            <a:off x="1354407" y="363259"/>
            <a:ext cx="9513704" cy="646331"/>
          </a:xfrm>
          <a:prstGeom prst="rect">
            <a:avLst/>
          </a:prstGeom>
          <a:noFill/>
        </p:spPr>
        <p:txBody>
          <a:bodyPr wrap="square" rtlCol="0">
            <a:spAutoFit/>
          </a:bodyPr>
          <a:lstStyle/>
          <a:p>
            <a:r>
              <a:rPr lang="ja-JP" altLang="en-US" sz="3600" b="1" dirty="0"/>
              <a:t>　　　自殺の危険信号を見逃さないために</a:t>
            </a:r>
          </a:p>
        </p:txBody>
      </p:sp>
      <p:sp>
        <p:nvSpPr>
          <p:cNvPr id="4" name="テキスト ボックス 3"/>
          <p:cNvSpPr txBox="1"/>
          <p:nvPr/>
        </p:nvSpPr>
        <p:spPr>
          <a:xfrm>
            <a:off x="8404742" y="6419229"/>
            <a:ext cx="3787258" cy="309375"/>
          </a:xfrm>
          <a:prstGeom prst="rect">
            <a:avLst/>
          </a:prstGeom>
          <a:noFill/>
        </p:spPr>
        <p:txBody>
          <a:bodyPr wrap="square" rtlCol="0">
            <a:spAutoFit/>
          </a:bodyPr>
          <a:lstStyle/>
          <a:p>
            <a:r>
              <a:rPr lang="ja-JP" altLang="en-US" sz="1400" dirty="0"/>
              <a:t>（自殺予防の</a:t>
            </a:r>
            <a:r>
              <a:rPr lang="en-US" altLang="ja-JP" sz="1400" dirty="0"/>
              <a:t>10</a:t>
            </a:r>
            <a:r>
              <a:rPr lang="ja-JP" altLang="en-US" sz="1400" dirty="0"/>
              <a:t>箇条、厚生労働省</a:t>
            </a:r>
            <a:r>
              <a:rPr lang="en-US" altLang="ja-JP" sz="1400" dirty="0"/>
              <a:t>HP</a:t>
            </a:r>
            <a:r>
              <a:rPr lang="ja-JP" altLang="en-US" sz="1400" dirty="0"/>
              <a:t>より）</a:t>
            </a:r>
          </a:p>
        </p:txBody>
      </p:sp>
      <p:graphicFrame>
        <p:nvGraphicFramePr>
          <p:cNvPr id="5" name="図表 4">
            <a:extLst>
              <a:ext uri="{FF2B5EF4-FFF2-40B4-BE49-F238E27FC236}">
                <a16:creationId xmlns:a16="http://schemas.microsoft.com/office/drawing/2014/main" id="{7A87505B-FE2D-4306-A8A3-C814A898CEFF}"/>
              </a:ext>
            </a:extLst>
          </p:cNvPr>
          <p:cNvGraphicFramePr/>
          <p:nvPr>
            <p:extLst>
              <p:ext uri="{D42A27DB-BD31-4B8C-83A1-F6EECF244321}">
                <p14:modId xmlns:p14="http://schemas.microsoft.com/office/powerpoint/2010/main" val="1794666956"/>
              </p:ext>
            </p:extLst>
          </p:nvPr>
        </p:nvGraphicFramePr>
        <p:xfrm>
          <a:off x="1048576" y="1354352"/>
          <a:ext cx="10523763" cy="4650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図 6" descr="ロゴ&#10;&#10;自動的に生成された説明">
            <a:extLst>
              <a:ext uri="{FF2B5EF4-FFF2-40B4-BE49-F238E27FC236}">
                <a16:creationId xmlns:a16="http://schemas.microsoft.com/office/drawing/2014/main" id="{680D2663-F960-470C-9053-1BC9296C2707}"/>
              </a:ext>
            </a:extLst>
          </p:cNvPr>
          <p:cNvPicPr>
            <a:picLocks noChangeAspect="1"/>
          </p:cNvPicPr>
          <p:nvPr/>
        </p:nvPicPr>
        <p:blipFill>
          <a:blip r:embed="rId8">
            <a:alphaModFix amt="70000"/>
            <a:extLst>
              <a:ext uri="{28A0092B-C50C-407E-A947-70E740481C1C}">
                <a14:useLocalDpi xmlns:a14="http://schemas.microsoft.com/office/drawing/2010/main" val="0"/>
              </a:ext>
            </a:extLst>
          </a:blip>
          <a:stretch>
            <a:fillRect/>
          </a:stretch>
        </p:blipFill>
        <p:spPr>
          <a:xfrm>
            <a:off x="6320283" y="2229019"/>
            <a:ext cx="807822" cy="807822"/>
          </a:xfrm>
          <a:prstGeom prst="rect">
            <a:avLst/>
          </a:prstGeom>
        </p:spPr>
      </p:pic>
      <p:pic>
        <p:nvPicPr>
          <p:cNvPr id="12" name="図 11" descr="アイコン&#10;&#10;自動的に生成された説明">
            <a:extLst>
              <a:ext uri="{FF2B5EF4-FFF2-40B4-BE49-F238E27FC236}">
                <a16:creationId xmlns:a16="http://schemas.microsoft.com/office/drawing/2014/main" id="{17B34DDD-D26F-46D2-9F76-8B656C9797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46541" y="4145044"/>
            <a:ext cx="1373859" cy="2047461"/>
          </a:xfrm>
          <a:prstGeom prst="rect">
            <a:avLst/>
          </a:prstGeom>
        </p:spPr>
      </p:pic>
      <p:pic>
        <p:nvPicPr>
          <p:cNvPr id="2" name="図 1">
            <a:extLst>
              <a:ext uri="{FF2B5EF4-FFF2-40B4-BE49-F238E27FC236}">
                <a16:creationId xmlns:a16="http://schemas.microsoft.com/office/drawing/2014/main" id="{BEC218E9-EB07-4F07-AB08-DB736738B867}"/>
              </a:ext>
            </a:extLst>
          </p:cNvPr>
          <p:cNvPicPr>
            <a:picLocks noChangeAspect="1"/>
          </p:cNvPicPr>
          <p:nvPr/>
        </p:nvPicPr>
        <p:blipFill>
          <a:blip r:embed="rId10"/>
          <a:stretch>
            <a:fillRect/>
          </a:stretch>
        </p:blipFill>
        <p:spPr>
          <a:xfrm>
            <a:off x="1591261" y="4578172"/>
            <a:ext cx="2584928" cy="1438781"/>
          </a:xfrm>
          <a:prstGeom prst="rect">
            <a:avLst/>
          </a:prstGeom>
        </p:spPr>
      </p:pic>
    </p:spTree>
    <p:extLst>
      <p:ext uri="{BB962C8B-B14F-4D97-AF65-F5344CB8AC3E}">
        <p14:creationId xmlns:p14="http://schemas.microsoft.com/office/powerpoint/2010/main" val="187448516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89DB2189-D88C-443B-8F5C-3911485E2ED3}"/>
              </a:ext>
            </a:extLst>
          </p:cNvPr>
          <p:cNvGraphicFramePr>
            <a:graphicFrameLocks noGrp="1"/>
          </p:cNvGraphicFramePr>
          <p:nvPr>
            <p:ph idx="1"/>
            <p:extLst>
              <p:ext uri="{D42A27DB-BD31-4B8C-83A1-F6EECF244321}">
                <p14:modId xmlns:p14="http://schemas.microsoft.com/office/powerpoint/2010/main" val="2025302172"/>
              </p:ext>
            </p:extLst>
          </p:nvPr>
        </p:nvGraphicFramePr>
        <p:xfrm>
          <a:off x="737315" y="1330209"/>
          <a:ext cx="10848342" cy="4667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テキスト ボックス 20">
            <a:extLst>
              <a:ext uri="{FF2B5EF4-FFF2-40B4-BE49-F238E27FC236}">
                <a16:creationId xmlns:a16="http://schemas.microsoft.com/office/drawing/2014/main" id="{50A467F6-211D-456C-948C-C8F52D395627}"/>
              </a:ext>
            </a:extLst>
          </p:cNvPr>
          <p:cNvSpPr txBox="1"/>
          <p:nvPr/>
        </p:nvSpPr>
        <p:spPr>
          <a:xfrm>
            <a:off x="141329" y="6121982"/>
            <a:ext cx="11909341" cy="600164"/>
          </a:xfrm>
          <a:prstGeom prst="rect">
            <a:avLst/>
          </a:prstGeom>
          <a:noFill/>
        </p:spPr>
        <p:txBody>
          <a:bodyPr wrap="square" rtlCol="0">
            <a:spAutoFit/>
          </a:bodyPr>
          <a:lstStyle/>
          <a:p>
            <a:pPr>
              <a:defRPr/>
            </a:pPr>
            <a:r>
              <a:rPr lang="en-US" altLang="ja-JP" sz="1100" dirty="0">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1100" dirty="0">
                <a:latin typeface="Times New Roman" panose="02020603050405020304" pitchFamily="18" charset="0"/>
                <a:ea typeface="+mj-ea"/>
                <a:cs typeface="Times New Roman" panose="02020603050405020304" pitchFamily="18" charset="0"/>
              </a:rPr>
              <a:t>Kitchener BA, </a:t>
            </a:r>
            <a:r>
              <a:rPr lang="en-US" altLang="ja-JP" sz="1100" dirty="0" err="1">
                <a:latin typeface="Times New Roman" panose="02020603050405020304" pitchFamily="18" charset="0"/>
                <a:ea typeface="+mj-ea"/>
                <a:cs typeface="Times New Roman" panose="02020603050405020304" pitchFamily="18" charset="0"/>
              </a:rPr>
              <a:t>Jorm</a:t>
            </a:r>
            <a:r>
              <a:rPr lang="en-US" altLang="ja-JP" sz="1100" dirty="0">
                <a:latin typeface="Times New Roman" panose="02020603050405020304" pitchFamily="18" charset="0"/>
                <a:ea typeface="+mj-ea"/>
                <a:cs typeface="Times New Roman" panose="02020603050405020304" pitchFamily="18" charset="0"/>
              </a:rPr>
              <a:t> AF: Mental Health First Aid. ORYGEN Research Centre, Melbourne. Australia (</a:t>
            </a:r>
            <a:r>
              <a:rPr lang="ja-JP" altLang="en-US" sz="1100" dirty="0">
                <a:latin typeface="Times New Roman" panose="02020603050405020304" pitchFamily="18" charset="0"/>
                <a:ea typeface="+mj-ea"/>
                <a:cs typeface="Times New Roman" panose="02020603050405020304" pitchFamily="18" charset="0"/>
              </a:rPr>
              <a:t>こころの救急マニュアル・プロジェクトチーム：こころの救急マニュアル（メンタルヘルス・ファーストエイド・マニュアル</a:t>
            </a:r>
            <a:r>
              <a:rPr lang="en-US" altLang="ja-JP" sz="1100" dirty="0">
                <a:latin typeface="Times New Roman" panose="02020603050405020304" pitchFamily="18" charset="0"/>
                <a:ea typeface="+mj-ea"/>
                <a:cs typeface="Times New Roman" panose="02020603050405020304" pitchFamily="18" charset="0"/>
              </a:rPr>
              <a:t>Mental Health First Aid Manual-J)</a:t>
            </a:r>
            <a:r>
              <a:rPr lang="ja-JP" altLang="en-US" sz="1100" dirty="0">
                <a:latin typeface="Times New Roman" panose="02020603050405020304" pitchFamily="18" charset="0"/>
                <a:ea typeface="+mj-ea"/>
                <a:cs typeface="Times New Roman" panose="02020603050405020304" pitchFamily="18" charset="0"/>
              </a:rPr>
              <a:t>．平成 </a:t>
            </a:r>
            <a:r>
              <a:rPr lang="en-US" altLang="ja-JP" sz="1100" dirty="0">
                <a:latin typeface="Times New Roman" panose="02020603050405020304" pitchFamily="18" charset="0"/>
                <a:ea typeface="+mj-ea"/>
                <a:cs typeface="Times New Roman" panose="02020603050405020304" pitchFamily="18" charset="0"/>
              </a:rPr>
              <a:t>19</a:t>
            </a:r>
            <a:r>
              <a:rPr lang="ja-JP" altLang="en-US" sz="1100" dirty="0">
                <a:latin typeface="Times New Roman" panose="02020603050405020304" pitchFamily="18" charset="0"/>
                <a:ea typeface="+mj-ea"/>
                <a:cs typeface="Times New Roman" panose="02020603050405020304" pitchFamily="18" charset="0"/>
              </a:rPr>
              <a:t>年度科学研究費補助金（基盤研究（</a:t>
            </a:r>
            <a:r>
              <a:rPr lang="en-US" altLang="ja-JP" sz="1100" dirty="0">
                <a:latin typeface="Times New Roman" panose="02020603050405020304" pitchFamily="18" charset="0"/>
                <a:ea typeface="+mj-ea"/>
                <a:cs typeface="Times New Roman" panose="02020603050405020304" pitchFamily="18" charset="0"/>
              </a:rPr>
              <a:t>C</a:t>
            </a:r>
            <a:r>
              <a:rPr lang="ja-JP" altLang="en-US" sz="1100" dirty="0">
                <a:latin typeface="Times New Roman" panose="02020603050405020304" pitchFamily="18" charset="0"/>
                <a:ea typeface="+mj-ea"/>
                <a:cs typeface="Times New Roman" panose="02020603050405020304" pitchFamily="18" charset="0"/>
              </a:rPr>
              <a:t>））精神科的早期介入と偏見除去のための臨床研修医への短期教育法の効果に関する介入研究 メンタルヘルスの問題に対する初期対応を教育するスタッフへの手引き（平成 </a:t>
            </a:r>
            <a:r>
              <a:rPr lang="en-US" altLang="ja-JP" sz="1100" dirty="0">
                <a:latin typeface="Times New Roman" panose="02020603050405020304" pitchFamily="18" charset="0"/>
                <a:ea typeface="+mj-ea"/>
                <a:cs typeface="Times New Roman" panose="02020603050405020304" pitchFamily="18" charset="0"/>
              </a:rPr>
              <a:t>19</a:t>
            </a:r>
            <a:r>
              <a:rPr lang="ja-JP" altLang="en-US" sz="1100" dirty="0">
                <a:latin typeface="Times New Roman" panose="02020603050405020304" pitchFamily="18" charset="0"/>
                <a:ea typeface="+mj-ea"/>
                <a:cs typeface="Times New Roman" panose="02020603050405020304" pitchFamily="18" charset="0"/>
              </a:rPr>
              <a:t>年度研究成果報告書およびこころの救急マニュアル</a:t>
            </a:r>
            <a:r>
              <a:rPr lang="en-US" altLang="ja-JP" sz="1100" dirty="0">
                <a:latin typeface="Times New Roman" panose="02020603050405020304" pitchFamily="18" charset="0"/>
                <a:ea typeface="+mj-ea"/>
                <a:cs typeface="Times New Roman" panose="02020603050405020304" pitchFamily="18" charset="0"/>
              </a:rPr>
              <a:t>)</a:t>
            </a:r>
            <a:endParaRPr lang="ja-JP" altLang="en-US" sz="1100"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FA886C25-93BD-4A04-B893-E41A75004809}"/>
              </a:ext>
            </a:extLst>
          </p:cNvPr>
          <p:cNvSpPr txBox="1"/>
          <p:nvPr/>
        </p:nvSpPr>
        <p:spPr>
          <a:xfrm>
            <a:off x="1404634" y="355053"/>
            <a:ext cx="9513704" cy="954107"/>
          </a:xfrm>
          <a:prstGeom prst="rect">
            <a:avLst/>
          </a:prstGeom>
          <a:noFill/>
        </p:spPr>
        <p:txBody>
          <a:bodyPr wrap="square" rtlCol="0">
            <a:spAutoFit/>
          </a:bodyPr>
          <a:lstStyle/>
          <a:p>
            <a:pPr algn="ctr">
              <a:defRPr/>
            </a:pPr>
            <a:r>
              <a:rPr lang="ja-JP" altLang="en-US" sz="3600" b="1" dirty="0">
                <a:latin typeface="+mn-ea"/>
              </a:rPr>
              <a:t>メンタル不調を訴えられた時の対応</a:t>
            </a:r>
            <a:endParaRPr lang="en-US" altLang="ja-JP" sz="3600" b="1" dirty="0">
              <a:latin typeface="+mn-ea"/>
            </a:endParaRPr>
          </a:p>
          <a:p>
            <a:pPr algn="ctr">
              <a:defRPr/>
            </a:pPr>
            <a:r>
              <a:rPr lang="en-US" altLang="ja-JP" sz="2000" b="1" dirty="0">
                <a:latin typeface="+mn-ea"/>
              </a:rPr>
              <a:t>*</a:t>
            </a:r>
            <a:r>
              <a:rPr lang="ja-JP" altLang="en-US" sz="2000" b="1" dirty="0">
                <a:latin typeface="+mn-ea"/>
              </a:rPr>
              <a:t>リハーサルと覚えましょう</a:t>
            </a:r>
            <a:endParaRPr lang="en-US" altLang="ja-JP" sz="2000" b="1" dirty="0">
              <a:latin typeface="+mn-ea"/>
            </a:endParaRPr>
          </a:p>
        </p:txBody>
      </p:sp>
    </p:spTree>
    <p:extLst>
      <p:ext uri="{BB962C8B-B14F-4D97-AF65-F5344CB8AC3E}">
        <p14:creationId xmlns:p14="http://schemas.microsoft.com/office/powerpoint/2010/main" val="739371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0028D5-A416-4C4B-A50B-054105CC3EF2}"/>
              </a:ext>
            </a:extLst>
          </p:cNvPr>
          <p:cNvSpPr>
            <a:spLocks noGrp="1"/>
          </p:cNvSpPr>
          <p:nvPr>
            <p:ph type="ctrTitle"/>
          </p:nvPr>
        </p:nvSpPr>
        <p:spPr/>
        <p:txBody>
          <a:bodyPr/>
          <a:lstStyle/>
          <a:p>
            <a:r>
              <a:rPr kumimoji="1" lang="ja-JP" altLang="en-US" b="1" dirty="0">
                <a:latin typeface="+mn-ea"/>
                <a:ea typeface="+mn-ea"/>
              </a:rPr>
              <a:t>大学生の</a:t>
            </a:r>
            <a:br>
              <a:rPr kumimoji="1" lang="en-US" altLang="ja-JP" b="1" dirty="0">
                <a:latin typeface="+mn-ea"/>
                <a:ea typeface="+mn-ea"/>
              </a:rPr>
            </a:br>
            <a:r>
              <a:rPr kumimoji="1" lang="ja-JP" altLang="en-US" b="1" dirty="0">
                <a:latin typeface="+mn-ea"/>
                <a:ea typeface="+mn-ea"/>
              </a:rPr>
              <a:t>メンタルヘルスについて</a:t>
            </a:r>
          </a:p>
        </p:txBody>
      </p:sp>
      <p:sp>
        <p:nvSpPr>
          <p:cNvPr id="3" name="字幕 2">
            <a:extLst>
              <a:ext uri="{FF2B5EF4-FFF2-40B4-BE49-F238E27FC236}">
                <a16:creationId xmlns:a16="http://schemas.microsoft.com/office/drawing/2014/main" id="{935EF2BA-18FD-44D7-BC95-E03676856E8D}"/>
              </a:ext>
            </a:extLst>
          </p:cNvPr>
          <p:cNvSpPr>
            <a:spLocks noGrp="1"/>
          </p:cNvSpPr>
          <p:nvPr>
            <p:ph type="subTitle" idx="1"/>
          </p:nvPr>
        </p:nvSpPr>
        <p:spPr/>
        <p:txBody>
          <a:bodyPr>
            <a:normAutofit/>
          </a:bodyPr>
          <a:lstStyle/>
          <a:p>
            <a:r>
              <a:rPr kumimoji="1" lang="en-US" altLang="ja-JP" sz="3600" dirty="0"/>
              <a:t>-</a:t>
            </a:r>
            <a:r>
              <a:rPr kumimoji="1" lang="ja-JP" altLang="en-US" sz="3600" dirty="0"/>
              <a:t>ご家族の皆様へ知っていただきたいこと</a:t>
            </a:r>
            <a:r>
              <a:rPr kumimoji="1" lang="en-US" altLang="ja-JP" sz="3600" dirty="0"/>
              <a:t>-</a:t>
            </a:r>
            <a:endParaRPr kumimoji="1" lang="ja-JP" altLang="en-US" sz="3600" dirty="0"/>
          </a:p>
        </p:txBody>
      </p:sp>
      <p:sp>
        <p:nvSpPr>
          <p:cNvPr id="6" name="フッター プレースホルダー 1">
            <a:extLst>
              <a:ext uri="{FF2B5EF4-FFF2-40B4-BE49-F238E27FC236}">
                <a16:creationId xmlns:a16="http://schemas.microsoft.com/office/drawing/2014/main" id="{142002B8-A1AD-4A78-96B5-347DE397065D}"/>
              </a:ext>
            </a:extLst>
          </p:cNvPr>
          <p:cNvSpPr txBox="1">
            <a:spLocks/>
          </p:cNvSpPr>
          <p:nvPr/>
        </p:nvSpPr>
        <p:spPr>
          <a:xfrm>
            <a:off x="3179998" y="5735637"/>
            <a:ext cx="58320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solidFill>
                  <a:schemeClr val="tx1">
                    <a:lumMod val="85000"/>
                    <a:lumOff val="15000"/>
                  </a:schemeClr>
                </a:solidFill>
                <a:latin typeface="+mn-ea"/>
              </a:rPr>
              <a:t>©</a:t>
            </a:r>
            <a:r>
              <a:rPr lang="ja-JP" altLang="en-US" dirty="0">
                <a:solidFill>
                  <a:schemeClr val="tx1">
                    <a:lumMod val="85000"/>
                    <a:lumOff val="15000"/>
                  </a:schemeClr>
                </a:solidFill>
                <a:latin typeface="+mn-ea"/>
              </a:rPr>
              <a:t>全国大学メンタルヘルス学会　</a:t>
            </a:r>
            <a:endParaRPr lang="en-US" altLang="ja-JP" dirty="0">
              <a:solidFill>
                <a:schemeClr val="tx1">
                  <a:lumMod val="85000"/>
                  <a:lumOff val="15000"/>
                </a:schemeClr>
              </a:solidFill>
              <a:latin typeface="+mn-ea"/>
            </a:endParaRPr>
          </a:p>
          <a:p>
            <a:pPr algn="ctr"/>
            <a:r>
              <a:rPr lang="ja-JP" altLang="en-US" dirty="0">
                <a:solidFill>
                  <a:schemeClr val="tx1">
                    <a:lumMod val="85000"/>
                    <a:lumOff val="15000"/>
                  </a:schemeClr>
                </a:solidFill>
                <a:latin typeface="+mn-ea"/>
              </a:rPr>
              <a:t>大学生の自殺予防プログラム全国開発研究班</a:t>
            </a:r>
            <a:endParaRPr lang="en-US" altLang="ja-JP" dirty="0">
              <a:solidFill>
                <a:schemeClr val="tx1">
                  <a:lumMod val="85000"/>
                  <a:lumOff val="15000"/>
                </a:schemeClr>
              </a:solidFill>
              <a:latin typeface="+mn-ea"/>
            </a:endParaRPr>
          </a:p>
        </p:txBody>
      </p:sp>
    </p:spTree>
    <p:extLst>
      <p:ext uri="{BB962C8B-B14F-4D97-AF65-F5344CB8AC3E}">
        <p14:creationId xmlns:p14="http://schemas.microsoft.com/office/powerpoint/2010/main" val="3528917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7"/>
          <p:cNvSpPr txBox="1">
            <a:spLocks noChangeArrowheads="1"/>
          </p:cNvSpPr>
          <p:nvPr/>
        </p:nvSpPr>
        <p:spPr bwMode="auto">
          <a:xfrm>
            <a:off x="6361113" y="5522913"/>
            <a:ext cx="327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itchFamily="18" charset="0"/>
                <a:ea typeface="ＭＳ Ｐゴシック" pitchFamily="50" charset="-128"/>
              </a:defRPr>
            </a:lvl1pPr>
            <a:lvl2pPr marL="742950" indent="-285750" eaLnBrk="0" hangingPunct="0">
              <a:defRPr kumimoji="1">
                <a:solidFill>
                  <a:schemeClr val="tx1"/>
                </a:solidFill>
                <a:latin typeface="Garamond" pitchFamily="18" charset="0"/>
                <a:ea typeface="ＭＳ Ｐゴシック" pitchFamily="50" charset="-128"/>
              </a:defRPr>
            </a:lvl2pPr>
            <a:lvl3pPr marL="1143000" indent="-228600" eaLnBrk="0" hangingPunct="0">
              <a:defRPr kumimoji="1">
                <a:solidFill>
                  <a:schemeClr val="tx1"/>
                </a:solidFill>
                <a:latin typeface="Garamond" pitchFamily="18" charset="0"/>
                <a:ea typeface="ＭＳ Ｐゴシック" pitchFamily="50" charset="-128"/>
              </a:defRPr>
            </a:lvl3pPr>
            <a:lvl4pPr marL="1600200" indent="-228600" eaLnBrk="0" hangingPunct="0">
              <a:defRPr kumimoji="1">
                <a:solidFill>
                  <a:schemeClr val="tx1"/>
                </a:solidFill>
                <a:latin typeface="Garamond" pitchFamily="18" charset="0"/>
                <a:ea typeface="ＭＳ Ｐゴシック" pitchFamily="50" charset="-128"/>
              </a:defRPr>
            </a:lvl4pPr>
            <a:lvl5pPr marL="2057400" indent="-228600" eaLnBrk="0" hangingPunct="0">
              <a:defRPr kumimoji="1">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9pPr>
          </a:lstStyle>
          <a:p>
            <a:pPr eaLnBrk="1" hangingPunct="1">
              <a:spcBef>
                <a:spcPct val="50000"/>
              </a:spcBef>
            </a:pPr>
            <a:endParaRPr lang="ja-JP" altLang="ja-JP"/>
          </a:p>
        </p:txBody>
      </p:sp>
      <p:sp>
        <p:nvSpPr>
          <p:cNvPr id="66564" name="Text Box 8"/>
          <p:cNvSpPr txBox="1">
            <a:spLocks noChangeArrowheads="1"/>
          </p:cNvSpPr>
          <p:nvPr/>
        </p:nvSpPr>
        <p:spPr bwMode="auto">
          <a:xfrm>
            <a:off x="3016250" y="329860"/>
            <a:ext cx="6159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itchFamily="18" charset="0"/>
                <a:ea typeface="ＭＳ Ｐゴシック" pitchFamily="50" charset="-128"/>
              </a:defRPr>
            </a:lvl1pPr>
            <a:lvl2pPr marL="742950" indent="-285750" eaLnBrk="0" hangingPunct="0">
              <a:defRPr kumimoji="1">
                <a:solidFill>
                  <a:schemeClr val="tx1"/>
                </a:solidFill>
                <a:latin typeface="Garamond" pitchFamily="18" charset="0"/>
                <a:ea typeface="ＭＳ Ｐゴシック" pitchFamily="50" charset="-128"/>
              </a:defRPr>
            </a:lvl2pPr>
            <a:lvl3pPr marL="1143000" indent="-228600" eaLnBrk="0" hangingPunct="0">
              <a:defRPr kumimoji="1">
                <a:solidFill>
                  <a:schemeClr val="tx1"/>
                </a:solidFill>
                <a:latin typeface="Garamond" pitchFamily="18" charset="0"/>
                <a:ea typeface="ＭＳ Ｐゴシック" pitchFamily="50" charset="-128"/>
              </a:defRPr>
            </a:lvl3pPr>
            <a:lvl4pPr marL="1600200" indent="-228600" eaLnBrk="0" hangingPunct="0">
              <a:defRPr kumimoji="1">
                <a:solidFill>
                  <a:schemeClr val="tx1"/>
                </a:solidFill>
                <a:latin typeface="Garamond" pitchFamily="18" charset="0"/>
                <a:ea typeface="ＭＳ Ｐゴシック" pitchFamily="50" charset="-128"/>
              </a:defRPr>
            </a:lvl4pPr>
            <a:lvl5pPr marL="2057400" indent="-228600" eaLnBrk="0" hangingPunct="0">
              <a:defRPr kumimoji="1">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9pPr>
          </a:lstStyle>
          <a:p>
            <a:pPr algn="ctr" eaLnBrk="1" hangingPunct="1">
              <a:spcBef>
                <a:spcPct val="50000"/>
              </a:spcBef>
            </a:pPr>
            <a:r>
              <a:rPr lang="ja-JP" altLang="en-US" sz="3600" b="1" dirty="0">
                <a:latin typeface="+mn-ea"/>
                <a:ea typeface="+mn-ea"/>
              </a:rPr>
              <a:t>自殺を考える人への対応</a:t>
            </a:r>
          </a:p>
        </p:txBody>
      </p:sp>
      <p:sp>
        <p:nvSpPr>
          <p:cNvPr id="66565" name="Text Box 9"/>
          <p:cNvSpPr txBox="1">
            <a:spLocks noChangeArrowheads="1"/>
          </p:cNvSpPr>
          <p:nvPr/>
        </p:nvSpPr>
        <p:spPr bwMode="auto">
          <a:xfrm>
            <a:off x="968742" y="1088696"/>
            <a:ext cx="104334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kumimoji="1">
                <a:solidFill>
                  <a:schemeClr val="tx1"/>
                </a:solidFill>
                <a:latin typeface="Garamond" pitchFamily="18" charset="0"/>
                <a:ea typeface="ＭＳ Ｐゴシック" pitchFamily="50" charset="-128"/>
              </a:defRPr>
            </a:lvl1pPr>
            <a:lvl2pPr marL="742950" indent="-285750" eaLnBrk="0" hangingPunct="0">
              <a:defRPr kumimoji="1">
                <a:solidFill>
                  <a:schemeClr val="tx1"/>
                </a:solidFill>
                <a:latin typeface="Garamond" pitchFamily="18" charset="0"/>
                <a:ea typeface="ＭＳ Ｐゴシック" pitchFamily="50" charset="-128"/>
              </a:defRPr>
            </a:lvl2pPr>
            <a:lvl3pPr marL="1143000" indent="-228600" eaLnBrk="0" hangingPunct="0">
              <a:defRPr kumimoji="1">
                <a:solidFill>
                  <a:schemeClr val="tx1"/>
                </a:solidFill>
                <a:latin typeface="Garamond" pitchFamily="18" charset="0"/>
                <a:ea typeface="ＭＳ Ｐゴシック" pitchFamily="50" charset="-128"/>
              </a:defRPr>
            </a:lvl3pPr>
            <a:lvl4pPr marL="1600200" indent="-228600" eaLnBrk="0" hangingPunct="0">
              <a:defRPr kumimoji="1">
                <a:solidFill>
                  <a:schemeClr val="tx1"/>
                </a:solidFill>
                <a:latin typeface="Garamond" pitchFamily="18" charset="0"/>
                <a:ea typeface="ＭＳ Ｐゴシック" pitchFamily="50" charset="-128"/>
              </a:defRPr>
            </a:lvl4pPr>
            <a:lvl5pPr marL="2057400" indent="-228600" eaLnBrk="0" hangingPunct="0">
              <a:defRPr kumimoji="1">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9pPr>
          </a:lstStyle>
          <a:p>
            <a:pPr marL="0" indent="0" eaLnBrk="1" hangingPunct="1">
              <a:spcBef>
                <a:spcPct val="50000"/>
              </a:spcBef>
              <a:buClr>
                <a:srgbClr val="0070C0"/>
              </a:buClr>
            </a:pPr>
            <a:r>
              <a:rPr lang="ja-JP" altLang="en-US" sz="2800" dirty="0">
                <a:solidFill>
                  <a:srgbClr val="050303"/>
                </a:solidFill>
                <a:latin typeface="HG丸ｺﾞｼｯｸM-PRO" pitchFamily="50" charset="-128"/>
                <a:ea typeface="HG丸ｺﾞｼｯｸM-PRO" pitchFamily="50" charset="-128"/>
              </a:rPr>
              <a:t>　　</a:t>
            </a:r>
            <a:r>
              <a:rPr lang="ja-JP" altLang="en-US" sz="3200" dirty="0">
                <a:solidFill>
                  <a:srgbClr val="050303"/>
                </a:solidFill>
                <a:latin typeface="+mn-ea"/>
                <a:ea typeface="+mn-ea"/>
              </a:rPr>
              <a:t>自殺についての話題から逃げない（</a:t>
            </a:r>
            <a:r>
              <a:rPr lang="en-US" altLang="ja-JP" sz="3200" dirty="0">
                <a:solidFill>
                  <a:srgbClr val="050303"/>
                </a:solidFill>
                <a:latin typeface="+mn-ea"/>
                <a:ea typeface="+mn-ea"/>
              </a:rPr>
              <a:t>TALK</a:t>
            </a:r>
            <a:r>
              <a:rPr lang="ja-JP" altLang="en-US" sz="3200" dirty="0">
                <a:solidFill>
                  <a:srgbClr val="050303"/>
                </a:solidFill>
                <a:latin typeface="+mn-ea"/>
                <a:ea typeface="+mn-ea"/>
              </a:rPr>
              <a:t>の原則）</a:t>
            </a:r>
            <a:endParaRPr lang="ja-JP" altLang="en-US" sz="2800" dirty="0">
              <a:solidFill>
                <a:srgbClr val="050303"/>
              </a:solidFill>
              <a:latin typeface="HG丸ｺﾞｼｯｸM-PRO" pitchFamily="50" charset="-128"/>
              <a:ea typeface="HG丸ｺﾞｼｯｸM-PRO" pitchFamily="50" charset="-128"/>
            </a:endParaRPr>
          </a:p>
        </p:txBody>
      </p:sp>
      <p:sp>
        <p:nvSpPr>
          <p:cNvPr id="66566" name="Text Box 11"/>
          <p:cNvSpPr txBox="1">
            <a:spLocks noChangeArrowheads="1"/>
          </p:cNvSpPr>
          <p:nvPr/>
        </p:nvSpPr>
        <p:spPr bwMode="auto">
          <a:xfrm>
            <a:off x="2260891" y="1785976"/>
            <a:ext cx="7229838" cy="3147645"/>
          </a:xfrm>
          <a:prstGeom prst="rect">
            <a:avLst/>
          </a:prstGeom>
          <a:noFill/>
          <a:ln w="57150" cmpd="thinThick">
            <a:solidFill>
              <a:srgbClr val="05030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0" rIns="180000" anchor="ctr">
            <a:noAutofit/>
          </a:bodyPr>
          <a:lstStyle>
            <a:lvl1pPr eaLnBrk="0" hangingPunct="0">
              <a:defRPr kumimoji="1">
                <a:solidFill>
                  <a:schemeClr val="tx1"/>
                </a:solidFill>
                <a:latin typeface="Garamond" pitchFamily="18" charset="0"/>
                <a:ea typeface="ＭＳ Ｐゴシック" pitchFamily="50" charset="-128"/>
              </a:defRPr>
            </a:lvl1pPr>
            <a:lvl2pPr marL="742950" indent="-285750" eaLnBrk="0" hangingPunct="0">
              <a:defRPr kumimoji="1">
                <a:solidFill>
                  <a:schemeClr val="tx1"/>
                </a:solidFill>
                <a:latin typeface="Garamond" pitchFamily="18" charset="0"/>
                <a:ea typeface="ＭＳ Ｐゴシック" pitchFamily="50" charset="-128"/>
              </a:defRPr>
            </a:lvl2pPr>
            <a:lvl3pPr marL="1143000" indent="-228600" eaLnBrk="0" hangingPunct="0">
              <a:defRPr kumimoji="1">
                <a:solidFill>
                  <a:schemeClr val="tx1"/>
                </a:solidFill>
                <a:latin typeface="Garamond" pitchFamily="18" charset="0"/>
                <a:ea typeface="ＭＳ Ｐゴシック" pitchFamily="50" charset="-128"/>
              </a:defRPr>
            </a:lvl3pPr>
            <a:lvl4pPr marL="1600200" indent="-228600" eaLnBrk="0" hangingPunct="0">
              <a:defRPr kumimoji="1">
                <a:solidFill>
                  <a:schemeClr val="tx1"/>
                </a:solidFill>
                <a:latin typeface="Garamond" pitchFamily="18" charset="0"/>
                <a:ea typeface="ＭＳ Ｐゴシック" pitchFamily="50" charset="-128"/>
              </a:defRPr>
            </a:lvl4pPr>
            <a:lvl5pPr marL="2057400" indent="-228600" eaLnBrk="0" hangingPunct="0">
              <a:defRPr kumimoji="1">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9pPr>
          </a:lstStyle>
          <a:p>
            <a:pPr eaLnBrk="1" hangingPunct="1">
              <a:spcBef>
                <a:spcPct val="50000"/>
              </a:spcBef>
            </a:pPr>
            <a:r>
              <a:rPr lang="en-US" altLang="ja-JP" sz="3200" b="1" dirty="0">
                <a:solidFill>
                  <a:srgbClr val="050303"/>
                </a:solidFill>
                <a:latin typeface="游ゴシック Medium" panose="020B0500000000000000" pitchFamily="50" charset="-128"/>
                <a:ea typeface="游ゴシック Medium" panose="020B0500000000000000" pitchFamily="50" charset="-128"/>
              </a:rPr>
              <a:t>T</a:t>
            </a:r>
            <a:r>
              <a:rPr lang="en-US" altLang="ja-JP" sz="3200" dirty="0">
                <a:solidFill>
                  <a:srgbClr val="050303"/>
                </a:solidFill>
                <a:latin typeface="游ゴシック Medium" panose="020B0500000000000000" pitchFamily="50" charset="-128"/>
                <a:ea typeface="游ゴシック Medium" panose="020B0500000000000000" pitchFamily="50" charset="-128"/>
              </a:rPr>
              <a:t>ell</a:t>
            </a:r>
            <a:r>
              <a:rPr lang="ja-JP" altLang="en-US" sz="3200" dirty="0">
                <a:solidFill>
                  <a:srgbClr val="050303"/>
                </a:solidFill>
                <a:latin typeface="游ゴシック Medium" panose="020B0500000000000000" pitchFamily="50" charset="-128"/>
                <a:ea typeface="游ゴシック Medium" panose="020B0500000000000000" pitchFamily="50" charset="-128"/>
              </a:rPr>
              <a:t>：誠実な態度で話しかける</a:t>
            </a:r>
          </a:p>
          <a:p>
            <a:pPr eaLnBrk="1" hangingPunct="1">
              <a:spcBef>
                <a:spcPct val="50000"/>
              </a:spcBef>
            </a:pPr>
            <a:r>
              <a:rPr lang="en-US" altLang="ja-JP" sz="3200" b="1" dirty="0">
                <a:solidFill>
                  <a:srgbClr val="050303"/>
                </a:solidFill>
                <a:latin typeface="游ゴシック Medium" panose="020B0500000000000000" pitchFamily="50" charset="-128"/>
                <a:ea typeface="游ゴシック Medium" panose="020B0500000000000000" pitchFamily="50" charset="-128"/>
              </a:rPr>
              <a:t>A</a:t>
            </a:r>
            <a:r>
              <a:rPr lang="en-US" altLang="ja-JP" sz="3200" dirty="0">
                <a:solidFill>
                  <a:srgbClr val="050303"/>
                </a:solidFill>
                <a:latin typeface="游ゴシック Medium" panose="020B0500000000000000" pitchFamily="50" charset="-128"/>
                <a:ea typeface="游ゴシック Medium" panose="020B0500000000000000" pitchFamily="50" charset="-128"/>
              </a:rPr>
              <a:t>sk</a:t>
            </a:r>
            <a:r>
              <a:rPr lang="ja-JP" altLang="en-US" sz="3200" dirty="0">
                <a:solidFill>
                  <a:srgbClr val="050303"/>
                </a:solidFill>
                <a:latin typeface="游ゴシック Medium" panose="020B0500000000000000" pitchFamily="50" charset="-128"/>
                <a:ea typeface="游ゴシック Medium" panose="020B0500000000000000" pitchFamily="50" charset="-128"/>
              </a:rPr>
              <a:t> ：自殺についてはっきり尋ねる</a:t>
            </a:r>
          </a:p>
          <a:p>
            <a:pPr eaLnBrk="1" hangingPunct="1">
              <a:spcBef>
                <a:spcPct val="50000"/>
              </a:spcBef>
            </a:pPr>
            <a:r>
              <a:rPr lang="en-US" altLang="ja-JP" sz="3200" b="1" dirty="0">
                <a:solidFill>
                  <a:srgbClr val="050303"/>
                </a:solidFill>
                <a:latin typeface="游ゴシック Medium" panose="020B0500000000000000" pitchFamily="50" charset="-128"/>
                <a:ea typeface="游ゴシック Medium" panose="020B0500000000000000" pitchFamily="50" charset="-128"/>
              </a:rPr>
              <a:t>L</a:t>
            </a:r>
            <a:r>
              <a:rPr lang="en-US" altLang="ja-JP" sz="3200" dirty="0">
                <a:solidFill>
                  <a:srgbClr val="050303"/>
                </a:solidFill>
                <a:latin typeface="游ゴシック Medium" panose="020B0500000000000000" pitchFamily="50" charset="-128"/>
                <a:ea typeface="游ゴシック Medium" panose="020B0500000000000000" pitchFamily="50" charset="-128"/>
              </a:rPr>
              <a:t>isten</a:t>
            </a:r>
            <a:r>
              <a:rPr lang="ja-JP" altLang="en-US" sz="3200" dirty="0">
                <a:solidFill>
                  <a:srgbClr val="050303"/>
                </a:solidFill>
                <a:latin typeface="游ゴシック Medium" panose="020B0500000000000000" pitchFamily="50" charset="-128"/>
                <a:ea typeface="游ゴシック Medium" panose="020B0500000000000000" pitchFamily="50" charset="-128"/>
              </a:rPr>
              <a:t> ：相手の訴えを傾聴する</a:t>
            </a:r>
          </a:p>
          <a:p>
            <a:pPr eaLnBrk="1" hangingPunct="1">
              <a:spcBef>
                <a:spcPct val="50000"/>
              </a:spcBef>
            </a:pPr>
            <a:r>
              <a:rPr lang="en-US" altLang="ja-JP" sz="3200" b="1" dirty="0">
                <a:solidFill>
                  <a:srgbClr val="050303"/>
                </a:solidFill>
                <a:latin typeface="游ゴシック Medium" panose="020B0500000000000000" pitchFamily="50" charset="-128"/>
                <a:ea typeface="游ゴシック Medium" panose="020B0500000000000000" pitchFamily="50" charset="-128"/>
              </a:rPr>
              <a:t>K</a:t>
            </a:r>
            <a:r>
              <a:rPr lang="en-US" altLang="ja-JP" sz="3200" dirty="0">
                <a:solidFill>
                  <a:srgbClr val="050303"/>
                </a:solidFill>
                <a:latin typeface="游ゴシック Medium" panose="020B0500000000000000" pitchFamily="50" charset="-128"/>
                <a:ea typeface="游ゴシック Medium" panose="020B0500000000000000" pitchFamily="50" charset="-128"/>
              </a:rPr>
              <a:t>eep safe</a:t>
            </a:r>
            <a:r>
              <a:rPr lang="ja-JP" altLang="en-US" sz="3200" dirty="0">
                <a:solidFill>
                  <a:srgbClr val="050303"/>
                </a:solidFill>
                <a:latin typeface="游ゴシック Medium" panose="020B0500000000000000" pitchFamily="50" charset="-128"/>
                <a:ea typeface="游ゴシック Medium" panose="020B0500000000000000" pitchFamily="50" charset="-128"/>
              </a:rPr>
              <a:t> ：安全を確保する</a:t>
            </a:r>
          </a:p>
        </p:txBody>
      </p:sp>
      <p:sp>
        <p:nvSpPr>
          <p:cNvPr id="8" name="角丸四角形 5">
            <a:extLst>
              <a:ext uri="{FF2B5EF4-FFF2-40B4-BE49-F238E27FC236}">
                <a16:creationId xmlns:a16="http://schemas.microsoft.com/office/drawing/2014/main" id="{FAEAA16E-5EA9-4E6A-AE65-4990BF762F45}"/>
              </a:ext>
            </a:extLst>
          </p:cNvPr>
          <p:cNvSpPr/>
          <p:nvPr/>
        </p:nvSpPr>
        <p:spPr>
          <a:xfrm>
            <a:off x="146650" y="5002823"/>
            <a:ext cx="11911913" cy="1244575"/>
          </a:xfrm>
          <a:prstGeom prst="roundRect">
            <a:avLst/>
          </a:prstGeom>
          <a:gradFill flip="none" rotWithShape="1">
            <a:gsLst>
              <a:gs pos="3000">
                <a:schemeClr val="tx2">
                  <a:lumMod val="20000"/>
                  <a:lumOff val="80000"/>
                </a:schemeClr>
              </a:gs>
              <a:gs pos="99000">
                <a:srgbClr val="FFFFFF"/>
              </a:gs>
            </a:gsLst>
            <a:lin ang="1008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latin typeface="游ゴシック Medium" panose="020B0500000000000000" pitchFamily="50" charset="-128"/>
                <a:ea typeface="游ゴシック Medium" panose="020B0500000000000000" pitchFamily="50" charset="-128"/>
              </a:rPr>
              <a:t>充分に話を聞いたうえで、死にたい気持ちの後ろにある問題を解決する方法として、自殺以外の具体的な方法を一緒に考えることが大切です</a:t>
            </a:r>
          </a:p>
        </p:txBody>
      </p:sp>
      <p:sp>
        <p:nvSpPr>
          <p:cNvPr id="9" name="テキスト ボックス 8">
            <a:extLst>
              <a:ext uri="{FF2B5EF4-FFF2-40B4-BE49-F238E27FC236}">
                <a16:creationId xmlns:a16="http://schemas.microsoft.com/office/drawing/2014/main" id="{7E22A7AC-A24F-49F0-B3D1-836E4119EAAB}"/>
              </a:ext>
            </a:extLst>
          </p:cNvPr>
          <p:cNvSpPr txBox="1"/>
          <p:nvPr/>
        </p:nvSpPr>
        <p:spPr>
          <a:xfrm>
            <a:off x="1978898" y="6489226"/>
            <a:ext cx="10079665" cy="276999"/>
          </a:xfrm>
          <a:prstGeom prst="rect">
            <a:avLst/>
          </a:prstGeom>
          <a:noFill/>
        </p:spPr>
        <p:txBody>
          <a:bodyPr wrap="square" rtlCol="0">
            <a:spAutoFit/>
          </a:bodyPr>
          <a:lstStyle/>
          <a:p>
            <a:pPr algn="r"/>
            <a:r>
              <a:rPr kumimoji="1" lang="ja-JP" altLang="en-US" sz="1200" dirty="0"/>
              <a:t>（高橋祥友：自殺予防プログラムとは何か</a:t>
            </a:r>
            <a:r>
              <a:rPr kumimoji="1" lang="en-US" altLang="ja-JP" sz="1200" dirty="0"/>
              <a:t>.</a:t>
            </a:r>
            <a:r>
              <a:rPr kumimoji="1" lang="ja-JP" altLang="en-US" sz="1200" dirty="0"/>
              <a:t>新訂増補青少年のための自殺予防マニュア</a:t>
            </a:r>
            <a:r>
              <a:rPr kumimoji="1" lang="en-US" altLang="ja-JP" sz="1200" dirty="0"/>
              <a:t>.</a:t>
            </a:r>
            <a:r>
              <a:rPr kumimoji="1" lang="ja-JP" altLang="en-US" sz="1200" dirty="0"/>
              <a:t>高橋祥友編著</a:t>
            </a:r>
            <a:r>
              <a:rPr kumimoji="1" lang="en-US" altLang="ja-JP" sz="1200" dirty="0"/>
              <a:t>.</a:t>
            </a:r>
            <a:r>
              <a:rPr kumimoji="1" lang="ja-JP" altLang="en-US" sz="1200" dirty="0"/>
              <a:t>東京</a:t>
            </a:r>
            <a:r>
              <a:rPr kumimoji="1" lang="en-US" altLang="ja-JP" sz="1200" dirty="0"/>
              <a:t>,</a:t>
            </a:r>
            <a:r>
              <a:rPr kumimoji="1" lang="ja-JP" altLang="en-US" sz="1200" dirty="0"/>
              <a:t>金剛出版</a:t>
            </a:r>
            <a:r>
              <a:rPr kumimoji="1" lang="en-US" altLang="ja-JP" sz="1200" dirty="0"/>
              <a:t>, 29-45,2008)</a:t>
            </a:r>
            <a:endParaRPr kumimoji="1" lang="ja-JP" altLang="en-US" sz="1200" dirty="0"/>
          </a:p>
        </p:txBody>
      </p:sp>
      <p:pic>
        <p:nvPicPr>
          <p:cNvPr id="5" name="図 4" descr="アイコン が含まれている画像&#10;&#10;自動的に生成された説明">
            <a:extLst>
              <a:ext uri="{FF2B5EF4-FFF2-40B4-BE49-F238E27FC236}">
                <a16:creationId xmlns:a16="http://schemas.microsoft.com/office/drawing/2014/main" id="{93E68202-3AA3-4338-B0D3-B13C6392A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0729" y="3245258"/>
            <a:ext cx="2273501" cy="1757565"/>
          </a:xfrm>
          <a:prstGeom prst="rect">
            <a:avLst/>
          </a:prstGeom>
        </p:spPr>
      </p:pic>
    </p:spTree>
    <p:extLst>
      <p:ext uri="{BB962C8B-B14F-4D97-AF65-F5344CB8AC3E}">
        <p14:creationId xmlns:p14="http://schemas.microsoft.com/office/powerpoint/2010/main" val="204919318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859306" y="314543"/>
            <a:ext cx="4473388" cy="756303"/>
          </a:xfrm>
        </p:spPr>
        <p:txBody>
          <a:bodyPr>
            <a:normAutofit/>
          </a:bodyPr>
          <a:lstStyle/>
          <a:p>
            <a:pPr algn="ctr"/>
            <a:r>
              <a:rPr lang="ja-JP" altLang="en-US" sz="3600" b="1" dirty="0">
                <a:latin typeface="+mn-ea"/>
                <a:ea typeface="+mn-ea"/>
                <a:cs typeface="HG丸ｺﾞｼｯｸM-PRO"/>
              </a:rPr>
              <a:t>ご家族ができること</a:t>
            </a:r>
          </a:p>
        </p:txBody>
      </p:sp>
      <p:sp>
        <p:nvSpPr>
          <p:cNvPr id="6" name="角丸四角形 5"/>
          <p:cNvSpPr/>
          <p:nvPr/>
        </p:nvSpPr>
        <p:spPr>
          <a:xfrm>
            <a:off x="1100179" y="1160055"/>
            <a:ext cx="10149990" cy="5157693"/>
          </a:xfrm>
          <a:prstGeom prst="roundRect">
            <a:avLst/>
          </a:prstGeom>
          <a:gradFill flip="none" rotWithShape="1">
            <a:gsLst>
              <a:gs pos="3000">
                <a:schemeClr val="tx2">
                  <a:lumMod val="20000"/>
                  <a:lumOff val="80000"/>
                </a:schemeClr>
              </a:gs>
              <a:gs pos="99000">
                <a:srgbClr val="FFFFFF"/>
              </a:gs>
            </a:gsLst>
            <a:lin ang="1008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ja-JP" altLang="en-US"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rPr>
              <a:t>深刻なメンタルヘルスの問題を抱えたとき，</a:t>
            </a:r>
            <a:endParaRPr lang="en-US" altLang="ja-JP"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endParaRPr>
          </a:p>
          <a:p>
            <a:pPr algn="ctr">
              <a:spcAft>
                <a:spcPts val="600"/>
              </a:spcAft>
            </a:pPr>
            <a:r>
              <a:rPr lang="ja-JP" altLang="en-US"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rPr>
              <a:t>自殺のリスクである，孤立感をなんとか和らげることが重要です。</a:t>
            </a:r>
            <a:endParaRPr lang="en-US" altLang="ja-JP"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endParaRPr>
          </a:p>
          <a:p>
            <a:pPr algn="ctr">
              <a:spcAft>
                <a:spcPts val="600"/>
              </a:spcAft>
            </a:pPr>
            <a:endParaRPr lang="en-US" altLang="ja-JP"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endParaRPr>
          </a:p>
          <a:p>
            <a:pPr algn="ctr">
              <a:spcAft>
                <a:spcPts val="600"/>
              </a:spcAft>
            </a:pPr>
            <a:r>
              <a:rPr lang="ja-JP" altLang="en-US"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rPr>
              <a:t>そのためには，家族の役割がとても大切になります。</a:t>
            </a:r>
            <a:endParaRPr lang="en-US" altLang="ja-JP"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endParaRPr>
          </a:p>
          <a:p>
            <a:pPr algn="ctr">
              <a:spcAft>
                <a:spcPts val="600"/>
              </a:spcAft>
            </a:pPr>
            <a:endParaRPr lang="en-US" altLang="ja-JP"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endParaRPr>
          </a:p>
          <a:p>
            <a:pPr algn="ctr">
              <a:spcAft>
                <a:spcPts val="600"/>
              </a:spcAft>
            </a:pPr>
            <a:r>
              <a:rPr lang="ja-JP" altLang="en-US"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rPr>
              <a:t>「なぜ（そうなったの）？」「どうしたいの？」と聞くより</a:t>
            </a:r>
            <a:endParaRPr lang="en-US" altLang="ja-JP"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endParaRPr>
          </a:p>
          <a:p>
            <a:pPr algn="ctr">
              <a:spcAft>
                <a:spcPts val="600"/>
              </a:spcAft>
            </a:pPr>
            <a:r>
              <a:rPr lang="ja-JP" altLang="en-US"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rPr>
              <a:t>まずはゆっくり安心して休める状況を作ってあげてください。</a:t>
            </a:r>
            <a:endParaRPr lang="en-US" altLang="ja-JP"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endParaRPr>
          </a:p>
          <a:p>
            <a:pPr algn="ctr">
              <a:spcAft>
                <a:spcPts val="600"/>
              </a:spcAft>
            </a:pPr>
            <a:endParaRPr lang="en-US" altLang="ja-JP"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endParaRPr>
          </a:p>
          <a:p>
            <a:pPr algn="ctr">
              <a:spcAft>
                <a:spcPts val="600"/>
              </a:spcAft>
            </a:pPr>
            <a:r>
              <a:rPr lang="ja-JP" altLang="en-US"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rPr>
              <a:t>すぐに問題が解決しなくても，</a:t>
            </a:r>
            <a:endParaRPr lang="en-US" altLang="ja-JP"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endParaRPr>
          </a:p>
          <a:p>
            <a:pPr algn="ctr">
              <a:spcAft>
                <a:spcPts val="600"/>
              </a:spcAft>
            </a:pPr>
            <a:r>
              <a:rPr lang="ja-JP" altLang="en-US"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rPr>
              <a:t>家族と一緒にいて「自分は一人じゃない」と思えるだけで，</a:t>
            </a:r>
            <a:endParaRPr lang="en-US" altLang="ja-JP"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endParaRPr>
          </a:p>
          <a:p>
            <a:pPr algn="ctr">
              <a:spcAft>
                <a:spcPts val="600"/>
              </a:spcAft>
            </a:pPr>
            <a:r>
              <a:rPr lang="ja-JP" altLang="en-US"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rPr>
              <a:t>救われる学生は多いと思います。</a:t>
            </a:r>
            <a:endParaRPr lang="en-US" altLang="ja-JP"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endParaRPr>
          </a:p>
        </p:txBody>
      </p:sp>
    </p:spTree>
    <p:extLst>
      <p:ext uri="{BB962C8B-B14F-4D97-AF65-F5344CB8AC3E}">
        <p14:creationId xmlns:p14="http://schemas.microsoft.com/office/powerpoint/2010/main" val="1335373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292860" y="1510613"/>
            <a:ext cx="9606279" cy="4482353"/>
          </a:xfrm>
          <a:prstGeom prst="roundRect">
            <a:avLst/>
          </a:prstGeom>
          <a:gradFill flip="none" rotWithShape="1">
            <a:gsLst>
              <a:gs pos="3000">
                <a:schemeClr val="tx2">
                  <a:lumMod val="20000"/>
                  <a:lumOff val="80000"/>
                </a:schemeClr>
              </a:gs>
              <a:gs pos="99000">
                <a:srgbClr val="FFFFFF"/>
              </a:gs>
            </a:gsLst>
            <a:lin ang="1008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30000"/>
              </a:lnSpc>
              <a:spcAft>
                <a:spcPts val="600"/>
              </a:spcAft>
            </a:pPr>
            <a:r>
              <a:rPr lang="ja-JP" altLang="en-US"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rPr>
              <a:t>家族と離れて一人暮らしをしている学生も多いと思います。</a:t>
            </a:r>
            <a:endParaRPr lang="en-US" altLang="ja-JP"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endParaRPr>
          </a:p>
          <a:p>
            <a:pPr algn="ctr">
              <a:lnSpc>
                <a:spcPct val="130000"/>
              </a:lnSpc>
              <a:spcAft>
                <a:spcPts val="600"/>
              </a:spcAft>
            </a:pPr>
            <a:r>
              <a:rPr lang="ja-JP" altLang="en-US"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rPr>
              <a:t>日頃から，ちょっとした連絡をとっていると，</a:t>
            </a:r>
            <a:endParaRPr lang="en-US" altLang="ja-JP"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endParaRPr>
          </a:p>
          <a:p>
            <a:pPr algn="ctr">
              <a:lnSpc>
                <a:spcPct val="130000"/>
              </a:lnSpc>
              <a:spcAft>
                <a:spcPts val="600"/>
              </a:spcAft>
            </a:pPr>
            <a:r>
              <a:rPr lang="ja-JP" altLang="en-US"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rPr>
              <a:t>変化に気づくことができるかもしれません。</a:t>
            </a:r>
            <a:endParaRPr lang="en-US" altLang="ja-JP"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endParaRPr>
          </a:p>
          <a:p>
            <a:pPr algn="ctr">
              <a:lnSpc>
                <a:spcPct val="130000"/>
              </a:lnSpc>
              <a:spcAft>
                <a:spcPts val="600"/>
              </a:spcAft>
            </a:pPr>
            <a:endParaRPr lang="en-US" altLang="ja-JP"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endParaRPr>
          </a:p>
          <a:p>
            <a:pPr algn="ctr">
              <a:lnSpc>
                <a:spcPct val="130000"/>
              </a:lnSpc>
              <a:spcAft>
                <a:spcPts val="600"/>
              </a:spcAft>
            </a:pPr>
            <a:r>
              <a:rPr lang="ja-JP" altLang="en-US"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rPr>
              <a:t>家族との連絡を面倒に思う，うっとうしいと思う学生は多いです。</a:t>
            </a:r>
            <a:endParaRPr lang="en-US" altLang="ja-JP"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endParaRPr>
          </a:p>
          <a:p>
            <a:pPr algn="ctr">
              <a:lnSpc>
                <a:spcPct val="130000"/>
              </a:lnSpc>
              <a:spcAft>
                <a:spcPts val="600"/>
              </a:spcAft>
            </a:pPr>
            <a:r>
              <a:rPr lang="ja-JP" altLang="en-US"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rPr>
              <a:t>あれこれ聞き出したり，干渉するより，</a:t>
            </a:r>
            <a:endParaRPr lang="en-US" altLang="ja-JP"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endParaRPr>
          </a:p>
          <a:p>
            <a:pPr algn="ctr">
              <a:lnSpc>
                <a:spcPct val="130000"/>
              </a:lnSpc>
              <a:spcAft>
                <a:spcPts val="600"/>
              </a:spcAft>
            </a:pPr>
            <a:r>
              <a:rPr lang="ja-JP" altLang="en-US"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rPr>
              <a:t>さりげない言葉掛けをしていただくようお願いいたします。</a:t>
            </a:r>
            <a:endParaRPr lang="en-US" altLang="ja-JP" sz="2400" dirty="0">
              <a:solidFill>
                <a:schemeClr val="tx2">
                  <a:lumMod val="75000"/>
                </a:schemeClr>
              </a:solidFill>
              <a:latin typeface="游ゴシック Medium" panose="020B0500000000000000" pitchFamily="50" charset="-128"/>
              <a:ea typeface="游ゴシック Medium" panose="020B0500000000000000" pitchFamily="50" charset="-128"/>
              <a:cs typeface="HG丸ｺﾞｼｯｸM-PRO"/>
            </a:endParaRPr>
          </a:p>
        </p:txBody>
      </p:sp>
      <p:sp>
        <p:nvSpPr>
          <p:cNvPr id="7" name="タイトル 3">
            <a:extLst>
              <a:ext uri="{FF2B5EF4-FFF2-40B4-BE49-F238E27FC236}">
                <a16:creationId xmlns:a16="http://schemas.microsoft.com/office/drawing/2014/main" id="{AF870E8E-83BD-42C0-A18F-C9B602500DB1}"/>
              </a:ext>
            </a:extLst>
          </p:cNvPr>
          <p:cNvSpPr txBox="1">
            <a:spLocks/>
          </p:cNvSpPr>
          <p:nvPr/>
        </p:nvSpPr>
        <p:spPr>
          <a:xfrm>
            <a:off x="3859306" y="314543"/>
            <a:ext cx="4473388" cy="7563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a:latin typeface="+mn-ea"/>
                <a:ea typeface="+mn-ea"/>
                <a:cs typeface="HG丸ｺﾞｼｯｸM-PRO"/>
              </a:rPr>
              <a:t>ご家族ができること</a:t>
            </a:r>
            <a:endParaRPr lang="ja-JP" altLang="en-US" sz="3600" b="1" dirty="0">
              <a:latin typeface="+mn-ea"/>
              <a:ea typeface="+mn-ea"/>
              <a:cs typeface="HG丸ｺﾞｼｯｸM-PRO"/>
            </a:endParaRPr>
          </a:p>
        </p:txBody>
      </p:sp>
    </p:spTree>
    <p:extLst>
      <p:ext uri="{BB962C8B-B14F-4D97-AF65-F5344CB8AC3E}">
        <p14:creationId xmlns:p14="http://schemas.microsoft.com/office/powerpoint/2010/main" val="285975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88E20E2-81D0-4BEC-BE1E-C206A1314C39}"/>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23662" t="32600" r="27494" b="14850"/>
          <a:stretch/>
        </p:blipFill>
        <p:spPr>
          <a:xfrm>
            <a:off x="2179699" y="1205793"/>
            <a:ext cx="7832600" cy="5456359"/>
          </a:xfrm>
          <a:prstGeom prst="rect">
            <a:avLst/>
          </a:prstGeom>
        </p:spPr>
      </p:pic>
      <p:sp>
        <p:nvSpPr>
          <p:cNvPr id="66564" name="Text Box 8"/>
          <p:cNvSpPr txBox="1">
            <a:spLocks noChangeArrowheads="1"/>
          </p:cNvSpPr>
          <p:nvPr/>
        </p:nvSpPr>
        <p:spPr bwMode="auto">
          <a:xfrm>
            <a:off x="5177350" y="611954"/>
            <a:ext cx="18372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Garamond" pitchFamily="18" charset="0"/>
                <a:ea typeface="ＭＳ Ｐゴシック" pitchFamily="50" charset="-128"/>
              </a:defRPr>
            </a:lvl1pPr>
            <a:lvl2pPr marL="742950" indent="-285750" eaLnBrk="0" hangingPunct="0">
              <a:defRPr kumimoji="1">
                <a:solidFill>
                  <a:schemeClr val="tx1"/>
                </a:solidFill>
                <a:latin typeface="Garamond" pitchFamily="18" charset="0"/>
                <a:ea typeface="ＭＳ Ｐゴシック" pitchFamily="50" charset="-128"/>
              </a:defRPr>
            </a:lvl2pPr>
            <a:lvl3pPr marL="1143000" indent="-228600" eaLnBrk="0" hangingPunct="0">
              <a:defRPr kumimoji="1">
                <a:solidFill>
                  <a:schemeClr val="tx1"/>
                </a:solidFill>
                <a:latin typeface="Garamond" pitchFamily="18" charset="0"/>
                <a:ea typeface="ＭＳ Ｐゴシック" pitchFamily="50" charset="-128"/>
              </a:defRPr>
            </a:lvl3pPr>
            <a:lvl4pPr marL="1600200" indent="-228600" eaLnBrk="0" hangingPunct="0">
              <a:defRPr kumimoji="1">
                <a:solidFill>
                  <a:schemeClr val="tx1"/>
                </a:solidFill>
                <a:latin typeface="Garamond" pitchFamily="18" charset="0"/>
                <a:ea typeface="ＭＳ Ｐゴシック" pitchFamily="50" charset="-128"/>
              </a:defRPr>
            </a:lvl4pPr>
            <a:lvl5pPr marL="2057400" indent="-228600" eaLnBrk="0" hangingPunct="0">
              <a:defRPr kumimoji="1">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9pPr>
          </a:lstStyle>
          <a:p>
            <a:pPr algn="ctr" eaLnBrk="1" hangingPunct="1">
              <a:spcBef>
                <a:spcPct val="50000"/>
              </a:spcBef>
            </a:pPr>
            <a:r>
              <a:rPr lang="ja-JP" altLang="en-US" sz="3600" b="1" dirty="0">
                <a:latin typeface="+mn-ea"/>
                <a:ea typeface="+mn-ea"/>
              </a:rPr>
              <a:t>まとめ</a:t>
            </a:r>
          </a:p>
        </p:txBody>
      </p:sp>
      <p:sp>
        <p:nvSpPr>
          <p:cNvPr id="3" name="Text Box 3">
            <a:extLst>
              <a:ext uri="{FF2B5EF4-FFF2-40B4-BE49-F238E27FC236}">
                <a16:creationId xmlns:a16="http://schemas.microsoft.com/office/drawing/2014/main" id="{75D894C0-1E64-4A6D-8E65-3BF00EAEF7F5}"/>
              </a:ext>
            </a:extLst>
          </p:cNvPr>
          <p:cNvSpPr txBox="1">
            <a:spLocks noChangeArrowheads="1"/>
          </p:cNvSpPr>
          <p:nvPr/>
        </p:nvSpPr>
        <p:spPr bwMode="auto">
          <a:xfrm>
            <a:off x="640928" y="1773595"/>
            <a:ext cx="11206281" cy="508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ts val="3800"/>
              </a:lnSpc>
              <a:spcBef>
                <a:spcPct val="50000"/>
              </a:spcBef>
              <a:buClr>
                <a:schemeClr val="accent5">
                  <a:lumMod val="40000"/>
                  <a:lumOff val="60000"/>
                </a:schemeClr>
              </a:buClr>
              <a:buFont typeface="Wingdings" panose="05000000000000000000" pitchFamily="2" charset="2"/>
              <a:buChar char="l"/>
            </a:pPr>
            <a:r>
              <a:rPr lang="ja-JP" altLang="en-US" sz="2800" dirty="0">
                <a:latin typeface="游ゴシック Medium" panose="020B0500000000000000" pitchFamily="50" charset="-128"/>
                <a:ea typeface="游ゴシック Medium" panose="020B0500000000000000" pitchFamily="50" charset="-128"/>
              </a:rPr>
              <a:t>大学生･大学院生はアカデミックストレスがかかる中で、アイデンティティを確立する時期です。</a:t>
            </a:r>
            <a:endParaRPr lang="en-US" altLang="ja-JP" sz="2800" dirty="0">
              <a:latin typeface="游ゴシック Medium" panose="020B0500000000000000" pitchFamily="50" charset="-128"/>
              <a:ea typeface="游ゴシック Medium" panose="020B0500000000000000" pitchFamily="50" charset="-128"/>
            </a:endParaRPr>
          </a:p>
          <a:p>
            <a:pPr marL="457200" indent="-457200">
              <a:lnSpc>
                <a:spcPts val="3800"/>
              </a:lnSpc>
              <a:spcBef>
                <a:spcPct val="50000"/>
              </a:spcBef>
              <a:buClr>
                <a:schemeClr val="accent5">
                  <a:lumMod val="40000"/>
                  <a:lumOff val="60000"/>
                </a:schemeClr>
              </a:buClr>
              <a:buFont typeface="Wingdings" panose="05000000000000000000" pitchFamily="2" charset="2"/>
              <a:buChar char="l"/>
            </a:pPr>
            <a:r>
              <a:rPr lang="ja-JP" altLang="en-US" sz="2800" dirty="0">
                <a:latin typeface="游ゴシック Medium" panose="020B0500000000000000" pitchFamily="50" charset="-128"/>
                <a:ea typeface="游ゴシック Medium" panose="020B0500000000000000" pitchFamily="50" charset="-128"/>
              </a:rPr>
              <a:t>ストレスが契機になりメンタル不調が持続し、精神疾患が発症することがあります。自殺には最も注意しなければなりません。</a:t>
            </a:r>
            <a:endParaRPr lang="en-US" altLang="ja-JP" sz="2800" dirty="0">
              <a:latin typeface="游ゴシック Medium" panose="020B0500000000000000" pitchFamily="50" charset="-128"/>
              <a:ea typeface="游ゴシック Medium" panose="020B0500000000000000" pitchFamily="50" charset="-128"/>
            </a:endParaRPr>
          </a:p>
          <a:p>
            <a:pPr marL="457200" indent="-457200">
              <a:lnSpc>
                <a:spcPts val="3800"/>
              </a:lnSpc>
              <a:spcBef>
                <a:spcPct val="50000"/>
              </a:spcBef>
              <a:buClr>
                <a:schemeClr val="accent5">
                  <a:lumMod val="40000"/>
                  <a:lumOff val="60000"/>
                </a:schemeClr>
              </a:buClr>
              <a:buFont typeface="Wingdings" panose="05000000000000000000" pitchFamily="2" charset="2"/>
              <a:buChar char="l"/>
            </a:pPr>
            <a:r>
              <a:rPr lang="ja-JP" altLang="en-US" sz="2800" dirty="0">
                <a:latin typeface="游ゴシック Medium" panose="020B0500000000000000" pitchFamily="50" charset="-128"/>
                <a:ea typeface="游ゴシック Medium" panose="020B0500000000000000" pitchFamily="50" charset="-128"/>
              </a:rPr>
              <a:t>ご家族がメンタル不調のサインを見つけた場合、本人の訴えを聞いたり、メンタル不調の後ろにある問題を解決する方法を一緒に考えたりして、本人の孤立感を和らげてください。大学や保健管理センターにも相談してください。</a:t>
            </a:r>
            <a:endParaRPr lang="en-US" altLang="ja-JP" sz="2800" dirty="0">
              <a:latin typeface="游ゴシック Medium" panose="020B0500000000000000" pitchFamily="50" charset="-128"/>
              <a:ea typeface="游ゴシック Medium" panose="020B0500000000000000" pitchFamily="50" charset="-128"/>
            </a:endParaRPr>
          </a:p>
          <a:p>
            <a:pPr marL="457200" indent="-457200">
              <a:lnSpc>
                <a:spcPts val="3800"/>
              </a:lnSpc>
              <a:spcBef>
                <a:spcPct val="50000"/>
              </a:spcBef>
              <a:buClr>
                <a:schemeClr val="accent5">
                  <a:lumMod val="40000"/>
                  <a:lumOff val="60000"/>
                </a:schemeClr>
              </a:buClr>
              <a:buFont typeface="Wingdings" panose="05000000000000000000" pitchFamily="2" charset="2"/>
              <a:buChar char="l"/>
            </a:pPr>
            <a:endParaRPr lang="ja-JP" altLang="en-US" sz="28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40803642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Text Box 3"/>
          <p:cNvSpPr txBox="1">
            <a:spLocks noChangeArrowheads="1"/>
          </p:cNvSpPr>
          <p:nvPr/>
        </p:nvSpPr>
        <p:spPr bwMode="auto">
          <a:xfrm>
            <a:off x="548839" y="729565"/>
            <a:ext cx="11094322"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spcBef>
                <a:spcPct val="50000"/>
              </a:spcBef>
              <a:buClr>
                <a:schemeClr val="accent5">
                  <a:lumMod val="40000"/>
                  <a:lumOff val="60000"/>
                </a:schemeClr>
              </a:buClr>
              <a:buFont typeface="Wingdings" panose="05000000000000000000" pitchFamily="2" charset="2"/>
              <a:buChar char="l"/>
            </a:pPr>
            <a:r>
              <a:rPr lang="ja-JP" altLang="en-US" sz="2800" dirty="0">
                <a:latin typeface="游ゴシック Medium" panose="020B0500000000000000" pitchFamily="50" charset="-128"/>
                <a:ea typeface="游ゴシック Medium" panose="020B0500000000000000" pitchFamily="50" charset="-128"/>
              </a:rPr>
              <a:t>思春期･青年期（</a:t>
            </a:r>
            <a:r>
              <a:rPr lang="en-US" altLang="ja-JP" sz="2800" dirty="0">
                <a:latin typeface="游ゴシック Medium" panose="020B0500000000000000" pitchFamily="50" charset="-128"/>
                <a:ea typeface="游ゴシック Medium" panose="020B0500000000000000" pitchFamily="50" charset="-128"/>
              </a:rPr>
              <a:t>10</a:t>
            </a:r>
            <a:r>
              <a:rPr lang="ja-JP" altLang="en-US" sz="2800" dirty="0">
                <a:latin typeface="游ゴシック Medium" panose="020B0500000000000000" pitchFamily="50" charset="-128"/>
                <a:ea typeface="游ゴシック Medium" panose="020B0500000000000000" pitchFamily="50" charset="-128"/>
              </a:rPr>
              <a:t>－</a:t>
            </a:r>
            <a:r>
              <a:rPr lang="en-US" altLang="ja-JP" sz="2800" dirty="0">
                <a:latin typeface="游ゴシック Medium" panose="020B0500000000000000" pitchFamily="50" charset="-128"/>
                <a:ea typeface="游ゴシック Medium" panose="020B0500000000000000" pitchFamily="50" charset="-128"/>
              </a:rPr>
              <a:t>24</a:t>
            </a:r>
            <a:r>
              <a:rPr lang="ja-JP" altLang="en-US" sz="2800" dirty="0">
                <a:latin typeface="游ゴシック Medium" panose="020B0500000000000000" pitchFamily="50" charset="-128"/>
                <a:ea typeface="游ゴシック Medium" panose="020B0500000000000000" pitchFamily="50" charset="-128"/>
              </a:rPr>
              <a:t>歳）は他者との関わりを元に、現在の自分を知り、将来の自分のイメージを膨らませる、アイデンティティ形成の大切な時期です。</a:t>
            </a:r>
            <a:endParaRPr lang="en-US" altLang="ja-JP" sz="2800" dirty="0">
              <a:latin typeface="游ゴシック Medium" panose="020B0500000000000000" pitchFamily="50" charset="-128"/>
              <a:ea typeface="游ゴシック Medium" panose="020B0500000000000000" pitchFamily="50" charset="-128"/>
            </a:endParaRPr>
          </a:p>
          <a:p>
            <a:pPr marL="457200" indent="-457200">
              <a:spcBef>
                <a:spcPct val="50000"/>
              </a:spcBef>
              <a:buClr>
                <a:schemeClr val="accent5">
                  <a:lumMod val="40000"/>
                  <a:lumOff val="60000"/>
                </a:schemeClr>
              </a:buClr>
              <a:buFont typeface="Wingdings" panose="05000000000000000000" pitchFamily="2" charset="2"/>
              <a:buChar char="l"/>
            </a:pPr>
            <a:r>
              <a:rPr lang="ja-JP" altLang="en-US" sz="2800" dirty="0">
                <a:latin typeface="游ゴシック Medium" panose="020B0500000000000000" pitchFamily="50" charset="-128"/>
                <a:ea typeface="游ゴシック Medium" panose="020B0500000000000000" pitchFamily="50" charset="-128"/>
              </a:rPr>
              <a:t>青年期のただ中にある大学生は、社会の中で生きていく自己を確立することを迫られ、こころに様々な負荷がかかります。青年期に好発する精神障害もあり、青年期の死因の第一位は精神障害が大きく関係する自殺です（厚生労働省発表）。</a:t>
            </a:r>
            <a:endParaRPr lang="en-US" altLang="ja-JP" sz="2800" dirty="0">
              <a:latin typeface="游ゴシック Medium" panose="020B0500000000000000" pitchFamily="50" charset="-128"/>
              <a:ea typeface="游ゴシック Medium" panose="020B0500000000000000" pitchFamily="50" charset="-128"/>
            </a:endParaRPr>
          </a:p>
          <a:p>
            <a:pPr marL="457200" indent="-457200">
              <a:spcBef>
                <a:spcPct val="50000"/>
              </a:spcBef>
              <a:buClr>
                <a:schemeClr val="accent5">
                  <a:lumMod val="40000"/>
                  <a:lumOff val="60000"/>
                </a:schemeClr>
              </a:buClr>
              <a:buFont typeface="Wingdings" panose="05000000000000000000" pitchFamily="2" charset="2"/>
              <a:buChar char="l"/>
            </a:pPr>
            <a:r>
              <a:rPr lang="ja-JP" altLang="en-US" sz="2800" dirty="0">
                <a:latin typeface="游ゴシック Medium" panose="020B0500000000000000" pitchFamily="50" charset="-128"/>
                <a:ea typeface="游ゴシック Medium" panose="020B0500000000000000" pitchFamily="50" charset="-128"/>
              </a:rPr>
              <a:t>大学では、大学生･大学院生のこころの健康に注意を払っていますが、学生からご家族に発せられるメンタル不調のサインもありますので、ご家族に注意していただくメンタル不調のサインや対応についてまとめました。</a:t>
            </a:r>
            <a:endParaRPr lang="en-US" altLang="ja-JP" sz="2800" dirty="0">
              <a:latin typeface="游ゴシック Medium" panose="020B0500000000000000" pitchFamily="50" charset="-128"/>
              <a:ea typeface="游ゴシック Medium" panose="020B0500000000000000" pitchFamily="50" charset="-128"/>
            </a:endParaRPr>
          </a:p>
          <a:p>
            <a:pPr marL="457200" indent="-457200">
              <a:spcBef>
                <a:spcPct val="50000"/>
              </a:spcBef>
              <a:buClr>
                <a:schemeClr val="accent5">
                  <a:lumMod val="40000"/>
                  <a:lumOff val="60000"/>
                </a:schemeClr>
              </a:buClr>
              <a:buFont typeface="Wingdings" panose="05000000000000000000" pitchFamily="2" charset="2"/>
              <a:buChar char="l"/>
            </a:pPr>
            <a:endParaRPr lang="en-US" altLang="ja-JP" sz="2800" dirty="0">
              <a:latin typeface="游ゴシック Medium" panose="020B0500000000000000" pitchFamily="50" charset="-128"/>
              <a:ea typeface="游ゴシック Medium" panose="020B0500000000000000" pitchFamily="50" charset="-128"/>
            </a:endParaRPr>
          </a:p>
          <a:p>
            <a:pPr marL="457200" indent="-457200">
              <a:spcBef>
                <a:spcPct val="50000"/>
              </a:spcBef>
              <a:buClr>
                <a:schemeClr val="accent5">
                  <a:lumMod val="40000"/>
                  <a:lumOff val="60000"/>
                </a:schemeClr>
              </a:buClr>
              <a:buFont typeface="Wingdings" panose="05000000000000000000" pitchFamily="2" charset="2"/>
              <a:buChar char="l"/>
            </a:pPr>
            <a:endParaRPr lang="ja-JP" altLang="en-US" sz="28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74356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9">
            <a:extLst>
              <a:ext uri="{FF2B5EF4-FFF2-40B4-BE49-F238E27FC236}">
                <a16:creationId xmlns:a16="http://schemas.microsoft.com/office/drawing/2014/main" id="{11C306D8-709B-4E62-AF9E-B60735F2D38A}"/>
              </a:ext>
            </a:extLst>
          </p:cNvPr>
          <p:cNvSpPr txBox="1">
            <a:spLocks noChangeArrowheads="1"/>
          </p:cNvSpPr>
          <p:nvPr/>
        </p:nvSpPr>
        <p:spPr bwMode="auto">
          <a:xfrm>
            <a:off x="1454298" y="212832"/>
            <a:ext cx="95662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3600" b="1" dirty="0">
                <a:latin typeface="+mn-ea"/>
              </a:rPr>
              <a:t>大学生･大学院生にかかるストレスは</a:t>
            </a:r>
            <a:br>
              <a:rPr lang="en-US" altLang="ja-JP" sz="3600" b="1" dirty="0">
                <a:latin typeface="+mn-ea"/>
              </a:rPr>
            </a:br>
            <a:r>
              <a:rPr lang="ja-JP" altLang="en-US" sz="3600" b="1" dirty="0">
                <a:latin typeface="+mn-ea"/>
              </a:rPr>
              <a:t>アカデミックストレスと言われています</a:t>
            </a:r>
          </a:p>
        </p:txBody>
      </p:sp>
      <p:grpSp>
        <p:nvGrpSpPr>
          <p:cNvPr id="23" name="グループ化 22">
            <a:extLst>
              <a:ext uri="{FF2B5EF4-FFF2-40B4-BE49-F238E27FC236}">
                <a16:creationId xmlns:a16="http://schemas.microsoft.com/office/drawing/2014/main" id="{9100D1EB-1759-432F-AEEC-D49EBC5294B1}"/>
              </a:ext>
            </a:extLst>
          </p:cNvPr>
          <p:cNvGrpSpPr/>
          <p:nvPr/>
        </p:nvGrpSpPr>
        <p:grpSpPr>
          <a:xfrm>
            <a:off x="1795434" y="1686770"/>
            <a:ext cx="9142513" cy="4013308"/>
            <a:chOff x="433939" y="3212976"/>
            <a:chExt cx="8227072" cy="2985699"/>
          </a:xfrm>
        </p:grpSpPr>
        <p:cxnSp>
          <p:nvCxnSpPr>
            <p:cNvPr id="24" name="直線コネクタ 23">
              <a:extLst>
                <a:ext uri="{FF2B5EF4-FFF2-40B4-BE49-F238E27FC236}">
                  <a16:creationId xmlns:a16="http://schemas.microsoft.com/office/drawing/2014/main" id="{C31F4C88-734E-468D-973E-8EAC5ABC04E6}"/>
                </a:ext>
              </a:extLst>
            </p:cNvPr>
            <p:cNvCxnSpPr>
              <a:cxnSpLocks/>
            </p:cNvCxnSpPr>
            <p:nvPr/>
          </p:nvCxnSpPr>
          <p:spPr>
            <a:xfrm flipH="1">
              <a:off x="1043608" y="5661248"/>
              <a:ext cx="6552728" cy="0"/>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5" name="グループ化 24">
              <a:extLst>
                <a:ext uri="{FF2B5EF4-FFF2-40B4-BE49-F238E27FC236}">
                  <a16:creationId xmlns:a16="http://schemas.microsoft.com/office/drawing/2014/main" id="{7D5693FF-28C6-47C4-B14D-8BA475F4AD61}"/>
                </a:ext>
              </a:extLst>
            </p:cNvPr>
            <p:cNvGrpSpPr/>
            <p:nvPr/>
          </p:nvGrpSpPr>
          <p:grpSpPr>
            <a:xfrm>
              <a:off x="433939" y="3212976"/>
              <a:ext cx="8227072" cy="2985699"/>
              <a:chOff x="433939" y="3212976"/>
              <a:chExt cx="8227072" cy="2985699"/>
            </a:xfrm>
          </p:grpSpPr>
          <p:cxnSp>
            <p:nvCxnSpPr>
              <p:cNvPr id="26" name="直線コネクタ 25">
                <a:extLst>
                  <a:ext uri="{FF2B5EF4-FFF2-40B4-BE49-F238E27FC236}">
                    <a16:creationId xmlns:a16="http://schemas.microsoft.com/office/drawing/2014/main" id="{2E51D0D4-CE1A-4E70-BF7A-4095AA4C6F28}"/>
                  </a:ext>
                </a:extLst>
              </p:cNvPr>
              <p:cNvCxnSpPr>
                <a:cxnSpLocks/>
              </p:cNvCxnSpPr>
              <p:nvPr/>
            </p:nvCxnSpPr>
            <p:spPr>
              <a:xfrm>
                <a:off x="1043608" y="3212976"/>
                <a:ext cx="0" cy="2448272"/>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27AAA130-B21D-4038-B4FC-9A1EF9E80F92}"/>
                  </a:ext>
                </a:extLst>
              </p:cNvPr>
              <p:cNvSpPr txBox="1"/>
              <p:nvPr/>
            </p:nvSpPr>
            <p:spPr>
              <a:xfrm>
                <a:off x="433939" y="5737010"/>
                <a:ext cx="1440154" cy="461665"/>
              </a:xfrm>
              <a:prstGeom prst="rect">
                <a:avLst/>
              </a:prstGeom>
              <a:noFill/>
            </p:spPr>
            <p:txBody>
              <a:bodyPr wrap="square" rtlCol="0">
                <a:spAutoFit/>
              </a:bodyPr>
              <a:lstStyle/>
              <a:p>
                <a:r>
                  <a:rPr lang="ja-JP" altLang="en-US" sz="2400" b="1" dirty="0"/>
                  <a:t>入学時</a:t>
                </a:r>
              </a:p>
            </p:txBody>
          </p:sp>
          <p:sp>
            <p:nvSpPr>
              <p:cNvPr id="29" name="テキスト ボックス 28">
                <a:extLst>
                  <a:ext uri="{FF2B5EF4-FFF2-40B4-BE49-F238E27FC236}">
                    <a16:creationId xmlns:a16="http://schemas.microsoft.com/office/drawing/2014/main" id="{EBE1DCF3-A1F6-4DEA-B4B4-6E6B5C410D38}"/>
                  </a:ext>
                </a:extLst>
              </p:cNvPr>
              <p:cNvSpPr txBox="1"/>
              <p:nvPr/>
            </p:nvSpPr>
            <p:spPr>
              <a:xfrm>
                <a:off x="7220857" y="5714098"/>
                <a:ext cx="1440154" cy="461665"/>
              </a:xfrm>
              <a:prstGeom prst="rect">
                <a:avLst/>
              </a:prstGeom>
              <a:noFill/>
            </p:spPr>
            <p:txBody>
              <a:bodyPr wrap="square" rtlCol="0">
                <a:spAutoFit/>
              </a:bodyPr>
              <a:lstStyle/>
              <a:p>
                <a:r>
                  <a:rPr lang="ja-JP" altLang="en-US" sz="2400" b="1" dirty="0"/>
                  <a:t>卒業時</a:t>
                </a:r>
              </a:p>
            </p:txBody>
          </p:sp>
          <p:sp>
            <p:nvSpPr>
              <p:cNvPr id="32" name="フリーフォーム: 図形 31">
                <a:extLst>
                  <a:ext uri="{FF2B5EF4-FFF2-40B4-BE49-F238E27FC236}">
                    <a16:creationId xmlns:a16="http://schemas.microsoft.com/office/drawing/2014/main" id="{137146BF-D6F7-4B44-9A2D-08A21AB1226D}"/>
                  </a:ext>
                </a:extLst>
              </p:cNvPr>
              <p:cNvSpPr/>
              <p:nvPr/>
            </p:nvSpPr>
            <p:spPr>
              <a:xfrm>
                <a:off x="1110344" y="3709851"/>
                <a:ext cx="6021982" cy="1920240"/>
              </a:xfrm>
              <a:custGeom>
                <a:avLst/>
                <a:gdLst>
                  <a:gd name="connsiteX0" fmla="*/ 0 w 6635931"/>
                  <a:gd name="connsiteY0" fmla="*/ 1920240 h 1920240"/>
                  <a:gd name="connsiteX1" fmla="*/ 26126 w 6635931"/>
                  <a:gd name="connsiteY1" fmla="*/ 1802675 h 1920240"/>
                  <a:gd name="connsiteX2" fmla="*/ 39188 w 6635931"/>
                  <a:gd name="connsiteY2" fmla="*/ 1763486 h 1920240"/>
                  <a:gd name="connsiteX3" fmla="*/ 91440 w 6635931"/>
                  <a:gd name="connsiteY3" fmla="*/ 1685109 h 1920240"/>
                  <a:gd name="connsiteX4" fmla="*/ 117566 w 6635931"/>
                  <a:gd name="connsiteY4" fmla="*/ 1606732 h 1920240"/>
                  <a:gd name="connsiteX5" fmla="*/ 130628 w 6635931"/>
                  <a:gd name="connsiteY5" fmla="*/ 1567543 h 1920240"/>
                  <a:gd name="connsiteX6" fmla="*/ 169817 w 6635931"/>
                  <a:gd name="connsiteY6" fmla="*/ 1528355 h 1920240"/>
                  <a:gd name="connsiteX7" fmla="*/ 261257 w 6635931"/>
                  <a:gd name="connsiteY7" fmla="*/ 1410789 h 1920240"/>
                  <a:gd name="connsiteX8" fmla="*/ 274320 w 6635931"/>
                  <a:gd name="connsiteY8" fmla="*/ 1371600 h 1920240"/>
                  <a:gd name="connsiteX9" fmla="*/ 326571 w 6635931"/>
                  <a:gd name="connsiteY9" fmla="*/ 1293223 h 1920240"/>
                  <a:gd name="connsiteX10" fmla="*/ 352697 w 6635931"/>
                  <a:gd name="connsiteY10" fmla="*/ 992778 h 1920240"/>
                  <a:gd name="connsiteX11" fmla="*/ 365760 w 6635931"/>
                  <a:gd name="connsiteY11" fmla="*/ 953589 h 1920240"/>
                  <a:gd name="connsiteX12" fmla="*/ 404948 w 6635931"/>
                  <a:gd name="connsiteY12" fmla="*/ 914400 h 1920240"/>
                  <a:gd name="connsiteX13" fmla="*/ 431074 w 6635931"/>
                  <a:gd name="connsiteY13" fmla="*/ 836023 h 1920240"/>
                  <a:gd name="connsiteX14" fmla="*/ 483326 w 6635931"/>
                  <a:gd name="connsiteY14" fmla="*/ 757646 h 1920240"/>
                  <a:gd name="connsiteX15" fmla="*/ 522514 w 6635931"/>
                  <a:gd name="connsiteY15" fmla="*/ 640080 h 1920240"/>
                  <a:gd name="connsiteX16" fmla="*/ 535577 w 6635931"/>
                  <a:gd name="connsiteY16" fmla="*/ 600892 h 1920240"/>
                  <a:gd name="connsiteX17" fmla="*/ 548640 w 6635931"/>
                  <a:gd name="connsiteY17" fmla="*/ 561703 h 1920240"/>
                  <a:gd name="connsiteX18" fmla="*/ 574766 w 6635931"/>
                  <a:gd name="connsiteY18" fmla="*/ 274320 h 1920240"/>
                  <a:gd name="connsiteX19" fmla="*/ 587828 w 6635931"/>
                  <a:gd name="connsiteY19" fmla="*/ 235132 h 1920240"/>
                  <a:gd name="connsiteX20" fmla="*/ 627017 w 6635931"/>
                  <a:gd name="connsiteY20" fmla="*/ 195943 h 1920240"/>
                  <a:gd name="connsiteX21" fmla="*/ 705394 w 6635931"/>
                  <a:gd name="connsiteY21" fmla="*/ 130629 h 1920240"/>
                  <a:gd name="connsiteX22" fmla="*/ 744583 w 6635931"/>
                  <a:gd name="connsiteY22" fmla="*/ 156755 h 1920240"/>
                  <a:gd name="connsiteX23" fmla="*/ 822960 w 6635931"/>
                  <a:gd name="connsiteY23" fmla="*/ 235132 h 1920240"/>
                  <a:gd name="connsiteX24" fmla="*/ 836023 w 6635931"/>
                  <a:gd name="connsiteY24" fmla="*/ 274320 h 1920240"/>
                  <a:gd name="connsiteX25" fmla="*/ 888274 w 6635931"/>
                  <a:gd name="connsiteY25" fmla="*/ 391886 h 1920240"/>
                  <a:gd name="connsiteX26" fmla="*/ 927463 w 6635931"/>
                  <a:gd name="connsiteY26" fmla="*/ 561703 h 1920240"/>
                  <a:gd name="connsiteX27" fmla="*/ 966651 w 6635931"/>
                  <a:gd name="connsiteY27" fmla="*/ 679269 h 1920240"/>
                  <a:gd name="connsiteX28" fmla="*/ 979714 w 6635931"/>
                  <a:gd name="connsiteY28" fmla="*/ 718458 h 1920240"/>
                  <a:gd name="connsiteX29" fmla="*/ 992777 w 6635931"/>
                  <a:gd name="connsiteY29" fmla="*/ 757646 h 1920240"/>
                  <a:gd name="connsiteX30" fmla="*/ 1018903 w 6635931"/>
                  <a:gd name="connsiteY30" fmla="*/ 901338 h 1920240"/>
                  <a:gd name="connsiteX31" fmla="*/ 1045028 w 6635931"/>
                  <a:gd name="connsiteY31" fmla="*/ 940526 h 1920240"/>
                  <a:gd name="connsiteX32" fmla="*/ 1071154 w 6635931"/>
                  <a:gd name="connsiteY32" fmla="*/ 1045029 h 1920240"/>
                  <a:gd name="connsiteX33" fmla="*/ 1097280 w 6635931"/>
                  <a:gd name="connsiteY33" fmla="*/ 1123406 h 1920240"/>
                  <a:gd name="connsiteX34" fmla="*/ 1123406 w 6635931"/>
                  <a:gd name="connsiteY34" fmla="*/ 1280160 h 1920240"/>
                  <a:gd name="connsiteX35" fmla="*/ 1149531 w 6635931"/>
                  <a:gd name="connsiteY35" fmla="*/ 1397726 h 1920240"/>
                  <a:gd name="connsiteX36" fmla="*/ 1201783 w 6635931"/>
                  <a:gd name="connsiteY36" fmla="*/ 1476103 h 1920240"/>
                  <a:gd name="connsiteX37" fmla="*/ 1227908 w 6635931"/>
                  <a:gd name="connsiteY37" fmla="*/ 1554480 h 1920240"/>
                  <a:gd name="connsiteX38" fmla="*/ 1254034 w 6635931"/>
                  <a:gd name="connsiteY38" fmla="*/ 1593669 h 1920240"/>
                  <a:gd name="connsiteX39" fmla="*/ 1293223 w 6635931"/>
                  <a:gd name="connsiteY39" fmla="*/ 1672046 h 1920240"/>
                  <a:gd name="connsiteX40" fmla="*/ 1371600 w 6635931"/>
                  <a:gd name="connsiteY40" fmla="*/ 1750423 h 1920240"/>
                  <a:gd name="connsiteX41" fmla="*/ 1397726 w 6635931"/>
                  <a:gd name="connsiteY41" fmla="*/ 1789612 h 1920240"/>
                  <a:gd name="connsiteX42" fmla="*/ 1436914 w 6635931"/>
                  <a:gd name="connsiteY42" fmla="*/ 1815738 h 1920240"/>
                  <a:gd name="connsiteX43" fmla="*/ 1515291 w 6635931"/>
                  <a:gd name="connsiteY43" fmla="*/ 1841863 h 1920240"/>
                  <a:gd name="connsiteX44" fmla="*/ 1724297 w 6635931"/>
                  <a:gd name="connsiteY44" fmla="*/ 1828800 h 1920240"/>
                  <a:gd name="connsiteX45" fmla="*/ 1763486 w 6635931"/>
                  <a:gd name="connsiteY45" fmla="*/ 1815738 h 1920240"/>
                  <a:gd name="connsiteX46" fmla="*/ 1815737 w 6635931"/>
                  <a:gd name="connsiteY46" fmla="*/ 1802675 h 1920240"/>
                  <a:gd name="connsiteX47" fmla="*/ 1854926 w 6635931"/>
                  <a:gd name="connsiteY47" fmla="*/ 1776549 h 1920240"/>
                  <a:gd name="connsiteX48" fmla="*/ 1920240 w 6635931"/>
                  <a:gd name="connsiteY48" fmla="*/ 1711235 h 1920240"/>
                  <a:gd name="connsiteX49" fmla="*/ 1959428 w 6635931"/>
                  <a:gd name="connsiteY49" fmla="*/ 1698172 h 1920240"/>
                  <a:gd name="connsiteX50" fmla="*/ 1998617 w 6635931"/>
                  <a:gd name="connsiteY50" fmla="*/ 1672046 h 1920240"/>
                  <a:gd name="connsiteX51" fmla="*/ 2063931 w 6635931"/>
                  <a:gd name="connsiteY51" fmla="*/ 1658983 h 1920240"/>
                  <a:gd name="connsiteX52" fmla="*/ 2103120 w 6635931"/>
                  <a:gd name="connsiteY52" fmla="*/ 1645920 h 1920240"/>
                  <a:gd name="connsiteX53" fmla="*/ 2155371 w 6635931"/>
                  <a:gd name="connsiteY53" fmla="*/ 1632858 h 1920240"/>
                  <a:gd name="connsiteX54" fmla="*/ 2259874 w 6635931"/>
                  <a:gd name="connsiteY54" fmla="*/ 1658983 h 1920240"/>
                  <a:gd name="connsiteX55" fmla="*/ 2325188 w 6635931"/>
                  <a:gd name="connsiteY55" fmla="*/ 1724298 h 1920240"/>
                  <a:gd name="connsiteX56" fmla="*/ 2403566 w 6635931"/>
                  <a:gd name="connsiteY56" fmla="*/ 1750423 h 1920240"/>
                  <a:gd name="connsiteX57" fmla="*/ 2560320 w 6635931"/>
                  <a:gd name="connsiteY57" fmla="*/ 1737360 h 1920240"/>
                  <a:gd name="connsiteX58" fmla="*/ 2599508 w 6635931"/>
                  <a:gd name="connsiteY58" fmla="*/ 1698172 h 1920240"/>
                  <a:gd name="connsiteX59" fmla="*/ 2651760 w 6635931"/>
                  <a:gd name="connsiteY59" fmla="*/ 1658983 h 1920240"/>
                  <a:gd name="connsiteX60" fmla="*/ 2677886 w 6635931"/>
                  <a:gd name="connsiteY60" fmla="*/ 1619795 h 1920240"/>
                  <a:gd name="connsiteX61" fmla="*/ 2756263 w 6635931"/>
                  <a:gd name="connsiteY61" fmla="*/ 1567543 h 1920240"/>
                  <a:gd name="connsiteX62" fmla="*/ 2769326 w 6635931"/>
                  <a:gd name="connsiteY62" fmla="*/ 1528355 h 1920240"/>
                  <a:gd name="connsiteX63" fmla="*/ 2808514 w 6635931"/>
                  <a:gd name="connsiteY63" fmla="*/ 1515292 h 1920240"/>
                  <a:gd name="connsiteX64" fmla="*/ 2847703 w 6635931"/>
                  <a:gd name="connsiteY64" fmla="*/ 1489166 h 1920240"/>
                  <a:gd name="connsiteX65" fmla="*/ 2926080 w 6635931"/>
                  <a:gd name="connsiteY65" fmla="*/ 1463040 h 1920240"/>
                  <a:gd name="connsiteX66" fmla="*/ 3004457 w 6635931"/>
                  <a:gd name="connsiteY66" fmla="*/ 1476103 h 1920240"/>
                  <a:gd name="connsiteX67" fmla="*/ 3082834 w 6635931"/>
                  <a:gd name="connsiteY67" fmla="*/ 1502229 h 1920240"/>
                  <a:gd name="connsiteX68" fmla="*/ 3174274 w 6635931"/>
                  <a:gd name="connsiteY68" fmla="*/ 1528355 h 1920240"/>
                  <a:gd name="connsiteX69" fmla="*/ 3252651 w 6635931"/>
                  <a:gd name="connsiteY69" fmla="*/ 1580606 h 1920240"/>
                  <a:gd name="connsiteX70" fmla="*/ 3370217 w 6635931"/>
                  <a:gd name="connsiteY70" fmla="*/ 1645920 h 1920240"/>
                  <a:gd name="connsiteX71" fmla="*/ 3618411 w 6635931"/>
                  <a:gd name="connsiteY71" fmla="*/ 1632858 h 1920240"/>
                  <a:gd name="connsiteX72" fmla="*/ 3735977 w 6635931"/>
                  <a:gd name="connsiteY72" fmla="*/ 1541418 h 1920240"/>
                  <a:gd name="connsiteX73" fmla="*/ 3788228 w 6635931"/>
                  <a:gd name="connsiteY73" fmla="*/ 1463040 h 1920240"/>
                  <a:gd name="connsiteX74" fmla="*/ 3827417 w 6635931"/>
                  <a:gd name="connsiteY74" fmla="*/ 1436915 h 1920240"/>
                  <a:gd name="connsiteX75" fmla="*/ 3879668 w 6635931"/>
                  <a:gd name="connsiteY75" fmla="*/ 1371600 h 1920240"/>
                  <a:gd name="connsiteX76" fmla="*/ 3892731 w 6635931"/>
                  <a:gd name="connsiteY76" fmla="*/ 1332412 h 1920240"/>
                  <a:gd name="connsiteX77" fmla="*/ 3958046 w 6635931"/>
                  <a:gd name="connsiteY77" fmla="*/ 1254035 h 1920240"/>
                  <a:gd name="connsiteX78" fmla="*/ 4049486 w 6635931"/>
                  <a:gd name="connsiteY78" fmla="*/ 1149532 h 1920240"/>
                  <a:gd name="connsiteX79" fmla="*/ 4075611 w 6635931"/>
                  <a:gd name="connsiteY79" fmla="*/ 1110343 h 1920240"/>
                  <a:gd name="connsiteX80" fmla="*/ 4153988 w 6635931"/>
                  <a:gd name="connsiteY80" fmla="*/ 1071155 h 1920240"/>
                  <a:gd name="connsiteX81" fmla="*/ 4245428 w 6635931"/>
                  <a:gd name="connsiteY81" fmla="*/ 1123406 h 1920240"/>
                  <a:gd name="connsiteX82" fmla="*/ 4297680 w 6635931"/>
                  <a:gd name="connsiteY82" fmla="*/ 1136469 h 1920240"/>
                  <a:gd name="connsiteX83" fmla="*/ 4376057 w 6635931"/>
                  <a:gd name="connsiteY83" fmla="*/ 1175658 h 1920240"/>
                  <a:gd name="connsiteX84" fmla="*/ 4441371 w 6635931"/>
                  <a:gd name="connsiteY84" fmla="*/ 1227909 h 1920240"/>
                  <a:gd name="connsiteX85" fmla="*/ 4480560 w 6635931"/>
                  <a:gd name="connsiteY85" fmla="*/ 1267098 h 1920240"/>
                  <a:gd name="connsiteX86" fmla="*/ 4558937 w 6635931"/>
                  <a:gd name="connsiteY86" fmla="*/ 1293223 h 1920240"/>
                  <a:gd name="connsiteX87" fmla="*/ 4689566 w 6635931"/>
                  <a:gd name="connsiteY87" fmla="*/ 1280160 h 1920240"/>
                  <a:gd name="connsiteX88" fmla="*/ 4728754 w 6635931"/>
                  <a:gd name="connsiteY88" fmla="*/ 1254035 h 1920240"/>
                  <a:gd name="connsiteX89" fmla="*/ 4807131 w 6635931"/>
                  <a:gd name="connsiteY89" fmla="*/ 1227909 h 1920240"/>
                  <a:gd name="connsiteX90" fmla="*/ 4833257 w 6635931"/>
                  <a:gd name="connsiteY90" fmla="*/ 1188720 h 1920240"/>
                  <a:gd name="connsiteX91" fmla="*/ 4911634 w 6635931"/>
                  <a:gd name="connsiteY91" fmla="*/ 1110343 h 1920240"/>
                  <a:gd name="connsiteX92" fmla="*/ 4963886 w 6635931"/>
                  <a:gd name="connsiteY92" fmla="*/ 1031966 h 1920240"/>
                  <a:gd name="connsiteX93" fmla="*/ 4990011 w 6635931"/>
                  <a:gd name="connsiteY93" fmla="*/ 992778 h 1920240"/>
                  <a:gd name="connsiteX94" fmla="*/ 5055326 w 6635931"/>
                  <a:gd name="connsiteY94" fmla="*/ 888275 h 1920240"/>
                  <a:gd name="connsiteX95" fmla="*/ 5094514 w 6635931"/>
                  <a:gd name="connsiteY95" fmla="*/ 809898 h 1920240"/>
                  <a:gd name="connsiteX96" fmla="*/ 5107577 w 6635931"/>
                  <a:gd name="connsiteY96" fmla="*/ 770709 h 1920240"/>
                  <a:gd name="connsiteX97" fmla="*/ 5185954 w 6635931"/>
                  <a:gd name="connsiteY97" fmla="*/ 679269 h 1920240"/>
                  <a:gd name="connsiteX98" fmla="*/ 5225143 w 6635931"/>
                  <a:gd name="connsiteY98" fmla="*/ 600892 h 1920240"/>
                  <a:gd name="connsiteX99" fmla="*/ 5251268 w 6635931"/>
                  <a:gd name="connsiteY99" fmla="*/ 548640 h 1920240"/>
                  <a:gd name="connsiteX100" fmla="*/ 5290457 w 6635931"/>
                  <a:gd name="connsiteY100" fmla="*/ 509452 h 1920240"/>
                  <a:gd name="connsiteX101" fmla="*/ 5355771 w 6635931"/>
                  <a:gd name="connsiteY101" fmla="*/ 444138 h 1920240"/>
                  <a:gd name="connsiteX102" fmla="*/ 5368834 w 6635931"/>
                  <a:gd name="connsiteY102" fmla="*/ 404949 h 1920240"/>
                  <a:gd name="connsiteX103" fmla="*/ 5460274 w 6635931"/>
                  <a:gd name="connsiteY103" fmla="*/ 300446 h 1920240"/>
                  <a:gd name="connsiteX104" fmla="*/ 5499463 w 6635931"/>
                  <a:gd name="connsiteY104" fmla="*/ 222069 h 1920240"/>
                  <a:gd name="connsiteX105" fmla="*/ 5564777 w 6635931"/>
                  <a:gd name="connsiteY105" fmla="*/ 104503 h 1920240"/>
                  <a:gd name="connsiteX106" fmla="*/ 5590903 w 6635931"/>
                  <a:gd name="connsiteY106" fmla="*/ 65315 h 1920240"/>
                  <a:gd name="connsiteX107" fmla="*/ 5630091 w 6635931"/>
                  <a:gd name="connsiteY107" fmla="*/ 52252 h 1920240"/>
                  <a:gd name="connsiteX108" fmla="*/ 5669280 w 6635931"/>
                  <a:gd name="connsiteY108" fmla="*/ 26126 h 1920240"/>
                  <a:gd name="connsiteX109" fmla="*/ 5747657 w 6635931"/>
                  <a:gd name="connsiteY109" fmla="*/ 0 h 1920240"/>
                  <a:gd name="connsiteX110" fmla="*/ 5865223 w 6635931"/>
                  <a:gd name="connsiteY110" fmla="*/ 13063 h 1920240"/>
                  <a:gd name="connsiteX111" fmla="*/ 5904411 w 6635931"/>
                  <a:gd name="connsiteY111" fmla="*/ 52252 h 1920240"/>
                  <a:gd name="connsiteX112" fmla="*/ 5943600 w 6635931"/>
                  <a:gd name="connsiteY112" fmla="*/ 65315 h 1920240"/>
                  <a:gd name="connsiteX113" fmla="*/ 5969726 w 6635931"/>
                  <a:gd name="connsiteY113" fmla="*/ 143692 h 1920240"/>
                  <a:gd name="connsiteX114" fmla="*/ 5995851 w 6635931"/>
                  <a:gd name="connsiteY114" fmla="*/ 182880 h 1920240"/>
                  <a:gd name="connsiteX115" fmla="*/ 6061166 w 6635931"/>
                  <a:gd name="connsiteY115" fmla="*/ 300446 h 1920240"/>
                  <a:gd name="connsiteX116" fmla="*/ 6204857 w 6635931"/>
                  <a:gd name="connsiteY116" fmla="*/ 313509 h 1920240"/>
                  <a:gd name="connsiteX117" fmla="*/ 6257108 w 6635931"/>
                  <a:gd name="connsiteY117" fmla="*/ 391886 h 1920240"/>
                  <a:gd name="connsiteX118" fmla="*/ 6374674 w 6635931"/>
                  <a:gd name="connsiteY118" fmla="*/ 470263 h 1920240"/>
                  <a:gd name="connsiteX119" fmla="*/ 6413863 w 6635931"/>
                  <a:gd name="connsiteY119" fmla="*/ 496389 h 1920240"/>
                  <a:gd name="connsiteX120" fmla="*/ 6492240 w 6635931"/>
                  <a:gd name="connsiteY120" fmla="*/ 535578 h 1920240"/>
                  <a:gd name="connsiteX121" fmla="*/ 6544491 w 6635931"/>
                  <a:gd name="connsiteY121" fmla="*/ 561703 h 1920240"/>
                  <a:gd name="connsiteX122" fmla="*/ 6635931 w 6635931"/>
                  <a:gd name="connsiteY122" fmla="*/ 613955 h 192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6635931" h="1920240">
                    <a:moveTo>
                      <a:pt x="0" y="1920240"/>
                    </a:moveTo>
                    <a:cubicBezTo>
                      <a:pt x="8981" y="1875337"/>
                      <a:pt x="13826" y="1845726"/>
                      <a:pt x="26126" y="1802675"/>
                    </a:cubicBezTo>
                    <a:cubicBezTo>
                      <a:pt x="29909" y="1789435"/>
                      <a:pt x="32501" y="1775523"/>
                      <a:pt x="39188" y="1763486"/>
                    </a:cubicBezTo>
                    <a:cubicBezTo>
                      <a:pt x="54437" y="1736038"/>
                      <a:pt x="81511" y="1714897"/>
                      <a:pt x="91440" y="1685109"/>
                    </a:cubicBezTo>
                    <a:lnTo>
                      <a:pt x="117566" y="1606732"/>
                    </a:lnTo>
                    <a:cubicBezTo>
                      <a:pt x="121920" y="1593669"/>
                      <a:pt x="120891" y="1577279"/>
                      <a:pt x="130628" y="1567543"/>
                    </a:cubicBezTo>
                    <a:cubicBezTo>
                      <a:pt x="143691" y="1554480"/>
                      <a:pt x="158475" y="1542937"/>
                      <a:pt x="169817" y="1528355"/>
                    </a:cubicBezTo>
                    <a:cubicBezTo>
                      <a:pt x="279194" y="1387728"/>
                      <a:pt x="172284" y="1499762"/>
                      <a:pt x="261257" y="1410789"/>
                    </a:cubicBezTo>
                    <a:cubicBezTo>
                      <a:pt x="265611" y="1397726"/>
                      <a:pt x="267633" y="1383637"/>
                      <a:pt x="274320" y="1371600"/>
                    </a:cubicBezTo>
                    <a:cubicBezTo>
                      <a:pt x="289569" y="1344152"/>
                      <a:pt x="326571" y="1293223"/>
                      <a:pt x="326571" y="1293223"/>
                    </a:cubicBezTo>
                    <a:cubicBezTo>
                      <a:pt x="333679" y="1165280"/>
                      <a:pt x="326272" y="1098478"/>
                      <a:pt x="352697" y="992778"/>
                    </a:cubicBezTo>
                    <a:cubicBezTo>
                      <a:pt x="356037" y="979420"/>
                      <a:pt x="358122" y="965046"/>
                      <a:pt x="365760" y="953589"/>
                    </a:cubicBezTo>
                    <a:cubicBezTo>
                      <a:pt x="376007" y="938218"/>
                      <a:pt x="391885" y="927463"/>
                      <a:pt x="404948" y="914400"/>
                    </a:cubicBezTo>
                    <a:cubicBezTo>
                      <a:pt x="413657" y="888274"/>
                      <a:pt x="415798" y="858937"/>
                      <a:pt x="431074" y="836023"/>
                    </a:cubicBezTo>
                    <a:lnTo>
                      <a:pt x="483326" y="757646"/>
                    </a:lnTo>
                    <a:lnTo>
                      <a:pt x="522514" y="640080"/>
                    </a:lnTo>
                    <a:lnTo>
                      <a:pt x="535577" y="600892"/>
                    </a:lnTo>
                    <a:lnTo>
                      <a:pt x="548640" y="561703"/>
                    </a:lnTo>
                    <a:cubicBezTo>
                      <a:pt x="557349" y="465909"/>
                      <a:pt x="544350" y="365574"/>
                      <a:pt x="574766" y="274320"/>
                    </a:cubicBezTo>
                    <a:cubicBezTo>
                      <a:pt x="579120" y="261257"/>
                      <a:pt x="580190" y="246589"/>
                      <a:pt x="587828" y="235132"/>
                    </a:cubicBezTo>
                    <a:cubicBezTo>
                      <a:pt x="598075" y="219761"/>
                      <a:pt x="612825" y="207770"/>
                      <a:pt x="627017" y="195943"/>
                    </a:cubicBezTo>
                    <a:cubicBezTo>
                      <a:pt x="736129" y="105018"/>
                      <a:pt x="590914" y="245112"/>
                      <a:pt x="705394" y="130629"/>
                    </a:cubicBezTo>
                    <a:cubicBezTo>
                      <a:pt x="718457" y="139338"/>
                      <a:pt x="732849" y="146325"/>
                      <a:pt x="744583" y="156755"/>
                    </a:cubicBezTo>
                    <a:cubicBezTo>
                      <a:pt x="772198" y="181301"/>
                      <a:pt x="822960" y="235132"/>
                      <a:pt x="822960" y="235132"/>
                    </a:cubicBezTo>
                    <a:cubicBezTo>
                      <a:pt x="827314" y="248195"/>
                      <a:pt x="829865" y="262004"/>
                      <a:pt x="836023" y="274320"/>
                    </a:cubicBezTo>
                    <a:cubicBezTo>
                      <a:pt x="872507" y="347289"/>
                      <a:pt x="865808" y="279556"/>
                      <a:pt x="888274" y="391886"/>
                    </a:cubicBezTo>
                    <a:cubicBezTo>
                      <a:pt x="898637" y="443700"/>
                      <a:pt x="911707" y="514434"/>
                      <a:pt x="927463" y="561703"/>
                    </a:cubicBezTo>
                    <a:lnTo>
                      <a:pt x="966651" y="679269"/>
                    </a:lnTo>
                    <a:lnTo>
                      <a:pt x="979714" y="718458"/>
                    </a:lnTo>
                    <a:lnTo>
                      <a:pt x="992777" y="757646"/>
                    </a:lnTo>
                    <a:cubicBezTo>
                      <a:pt x="994244" y="766450"/>
                      <a:pt x="1013426" y="886732"/>
                      <a:pt x="1018903" y="901338"/>
                    </a:cubicBezTo>
                    <a:cubicBezTo>
                      <a:pt x="1024415" y="916038"/>
                      <a:pt x="1036320" y="927463"/>
                      <a:pt x="1045028" y="940526"/>
                    </a:cubicBezTo>
                    <a:cubicBezTo>
                      <a:pt x="1053737" y="975360"/>
                      <a:pt x="1059799" y="1010965"/>
                      <a:pt x="1071154" y="1045029"/>
                    </a:cubicBezTo>
                    <a:cubicBezTo>
                      <a:pt x="1079863" y="1071155"/>
                      <a:pt x="1091879" y="1096402"/>
                      <a:pt x="1097280" y="1123406"/>
                    </a:cubicBezTo>
                    <a:cubicBezTo>
                      <a:pt x="1120273" y="1238370"/>
                      <a:pt x="1101806" y="1139757"/>
                      <a:pt x="1123406" y="1280160"/>
                    </a:cubicBezTo>
                    <a:cubicBezTo>
                      <a:pt x="1126574" y="1300751"/>
                      <a:pt x="1134412" y="1370513"/>
                      <a:pt x="1149531" y="1397726"/>
                    </a:cubicBezTo>
                    <a:cubicBezTo>
                      <a:pt x="1164780" y="1425174"/>
                      <a:pt x="1201783" y="1476103"/>
                      <a:pt x="1201783" y="1476103"/>
                    </a:cubicBezTo>
                    <a:cubicBezTo>
                      <a:pt x="1210491" y="1502229"/>
                      <a:pt x="1212632" y="1531566"/>
                      <a:pt x="1227908" y="1554480"/>
                    </a:cubicBezTo>
                    <a:cubicBezTo>
                      <a:pt x="1236617" y="1567543"/>
                      <a:pt x="1247013" y="1579627"/>
                      <a:pt x="1254034" y="1593669"/>
                    </a:cubicBezTo>
                    <a:cubicBezTo>
                      <a:pt x="1279974" y="1645549"/>
                      <a:pt x="1250438" y="1623913"/>
                      <a:pt x="1293223" y="1672046"/>
                    </a:cubicBezTo>
                    <a:cubicBezTo>
                      <a:pt x="1317770" y="1699661"/>
                      <a:pt x="1351105" y="1719681"/>
                      <a:pt x="1371600" y="1750423"/>
                    </a:cubicBezTo>
                    <a:cubicBezTo>
                      <a:pt x="1380309" y="1763486"/>
                      <a:pt x="1386625" y="1778510"/>
                      <a:pt x="1397726" y="1789612"/>
                    </a:cubicBezTo>
                    <a:cubicBezTo>
                      <a:pt x="1408827" y="1800713"/>
                      <a:pt x="1422568" y="1809362"/>
                      <a:pt x="1436914" y="1815738"/>
                    </a:cubicBezTo>
                    <a:cubicBezTo>
                      <a:pt x="1462079" y="1826923"/>
                      <a:pt x="1515291" y="1841863"/>
                      <a:pt x="1515291" y="1841863"/>
                    </a:cubicBezTo>
                    <a:cubicBezTo>
                      <a:pt x="1584960" y="1837509"/>
                      <a:pt x="1654876" y="1836107"/>
                      <a:pt x="1724297" y="1828800"/>
                    </a:cubicBezTo>
                    <a:cubicBezTo>
                      <a:pt x="1737991" y="1827359"/>
                      <a:pt x="1750246" y="1819521"/>
                      <a:pt x="1763486" y="1815738"/>
                    </a:cubicBezTo>
                    <a:cubicBezTo>
                      <a:pt x="1780748" y="1810806"/>
                      <a:pt x="1798320" y="1807029"/>
                      <a:pt x="1815737" y="1802675"/>
                    </a:cubicBezTo>
                    <a:cubicBezTo>
                      <a:pt x="1828800" y="1793966"/>
                      <a:pt x="1843825" y="1787651"/>
                      <a:pt x="1854926" y="1776549"/>
                    </a:cubicBezTo>
                    <a:cubicBezTo>
                      <a:pt x="1907180" y="1724295"/>
                      <a:pt x="1850568" y="1746071"/>
                      <a:pt x="1920240" y="1711235"/>
                    </a:cubicBezTo>
                    <a:cubicBezTo>
                      <a:pt x="1932556" y="1705077"/>
                      <a:pt x="1947112" y="1704330"/>
                      <a:pt x="1959428" y="1698172"/>
                    </a:cubicBezTo>
                    <a:cubicBezTo>
                      <a:pt x="1973470" y="1691151"/>
                      <a:pt x="1983917" y="1677559"/>
                      <a:pt x="1998617" y="1672046"/>
                    </a:cubicBezTo>
                    <a:cubicBezTo>
                      <a:pt x="2019406" y="1664250"/>
                      <a:pt x="2042391" y="1664368"/>
                      <a:pt x="2063931" y="1658983"/>
                    </a:cubicBezTo>
                    <a:cubicBezTo>
                      <a:pt x="2077289" y="1655643"/>
                      <a:pt x="2089880" y="1649703"/>
                      <a:pt x="2103120" y="1645920"/>
                    </a:cubicBezTo>
                    <a:cubicBezTo>
                      <a:pt x="2120382" y="1640988"/>
                      <a:pt x="2137954" y="1637212"/>
                      <a:pt x="2155371" y="1632858"/>
                    </a:cubicBezTo>
                    <a:cubicBezTo>
                      <a:pt x="2158626" y="1633509"/>
                      <a:pt x="2246483" y="1648270"/>
                      <a:pt x="2259874" y="1658983"/>
                    </a:cubicBezTo>
                    <a:cubicBezTo>
                      <a:pt x="2330625" y="1715585"/>
                      <a:pt x="2237021" y="1685113"/>
                      <a:pt x="2325188" y="1724298"/>
                    </a:cubicBezTo>
                    <a:cubicBezTo>
                      <a:pt x="2350354" y="1735483"/>
                      <a:pt x="2403566" y="1750423"/>
                      <a:pt x="2403566" y="1750423"/>
                    </a:cubicBezTo>
                    <a:cubicBezTo>
                      <a:pt x="2455817" y="1746069"/>
                      <a:pt x="2509658" y="1750870"/>
                      <a:pt x="2560320" y="1737360"/>
                    </a:cubicBezTo>
                    <a:cubicBezTo>
                      <a:pt x="2578170" y="1732600"/>
                      <a:pt x="2585482" y="1710194"/>
                      <a:pt x="2599508" y="1698172"/>
                    </a:cubicBezTo>
                    <a:cubicBezTo>
                      <a:pt x="2616038" y="1684003"/>
                      <a:pt x="2636365" y="1674378"/>
                      <a:pt x="2651760" y="1658983"/>
                    </a:cubicBezTo>
                    <a:cubicBezTo>
                      <a:pt x="2662861" y="1647882"/>
                      <a:pt x="2666071" y="1630133"/>
                      <a:pt x="2677886" y="1619795"/>
                    </a:cubicBezTo>
                    <a:cubicBezTo>
                      <a:pt x="2701516" y="1599118"/>
                      <a:pt x="2756263" y="1567543"/>
                      <a:pt x="2756263" y="1567543"/>
                    </a:cubicBezTo>
                    <a:cubicBezTo>
                      <a:pt x="2760617" y="1554480"/>
                      <a:pt x="2759590" y="1538091"/>
                      <a:pt x="2769326" y="1528355"/>
                    </a:cubicBezTo>
                    <a:cubicBezTo>
                      <a:pt x="2779062" y="1518619"/>
                      <a:pt x="2796198" y="1521450"/>
                      <a:pt x="2808514" y="1515292"/>
                    </a:cubicBezTo>
                    <a:cubicBezTo>
                      <a:pt x="2822556" y="1508271"/>
                      <a:pt x="2833356" y="1495542"/>
                      <a:pt x="2847703" y="1489166"/>
                    </a:cubicBezTo>
                    <a:cubicBezTo>
                      <a:pt x="2872868" y="1477981"/>
                      <a:pt x="2926080" y="1463040"/>
                      <a:pt x="2926080" y="1463040"/>
                    </a:cubicBezTo>
                    <a:cubicBezTo>
                      <a:pt x="2952206" y="1467394"/>
                      <a:pt x="2978762" y="1469679"/>
                      <a:pt x="3004457" y="1476103"/>
                    </a:cubicBezTo>
                    <a:cubicBezTo>
                      <a:pt x="3031174" y="1482782"/>
                      <a:pt x="3056117" y="1495550"/>
                      <a:pt x="3082834" y="1502229"/>
                    </a:cubicBezTo>
                    <a:cubicBezTo>
                      <a:pt x="3148444" y="1518632"/>
                      <a:pt x="3118054" y="1509615"/>
                      <a:pt x="3174274" y="1528355"/>
                    </a:cubicBezTo>
                    <a:cubicBezTo>
                      <a:pt x="3261248" y="1615326"/>
                      <a:pt x="3167578" y="1533343"/>
                      <a:pt x="3252651" y="1580606"/>
                    </a:cubicBezTo>
                    <a:cubicBezTo>
                      <a:pt x="3387394" y="1655465"/>
                      <a:pt x="3281546" y="1616365"/>
                      <a:pt x="3370217" y="1645920"/>
                    </a:cubicBezTo>
                    <a:cubicBezTo>
                      <a:pt x="3452948" y="1641566"/>
                      <a:pt x="3537174" y="1649105"/>
                      <a:pt x="3618411" y="1632858"/>
                    </a:cubicBezTo>
                    <a:cubicBezTo>
                      <a:pt x="3644401" y="1627660"/>
                      <a:pt x="3714450" y="1569095"/>
                      <a:pt x="3735977" y="1541418"/>
                    </a:cubicBezTo>
                    <a:cubicBezTo>
                      <a:pt x="3755254" y="1516633"/>
                      <a:pt x="3762102" y="1480457"/>
                      <a:pt x="3788228" y="1463040"/>
                    </a:cubicBezTo>
                    <a:lnTo>
                      <a:pt x="3827417" y="1436915"/>
                    </a:lnTo>
                    <a:cubicBezTo>
                      <a:pt x="3860251" y="1338414"/>
                      <a:pt x="3812142" y="1456008"/>
                      <a:pt x="3879668" y="1371600"/>
                    </a:cubicBezTo>
                    <a:cubicBezTo>
                      <a:pt x="3888270" y="1360848"/>
                      <a:pt x="3886573" y="1344728"/>
                      <a:pt x="3892731" y="1332412"/>
                    </a:cubicBezTo>
                    <a:cubicBezTo>
                      <a:pt x="3920741" y="1276393"/>
                      <a:pt x="3917597" y="1306041"/>
                      <a:pt x="3958046" y="1254035"/>
                    </a:cubicBezTo>
                    <a:cubicBezTo>
                      <a:pt x="4040109" y="1148526"/>
                      <a:pt x="3973620" y="1200110"/>
                      <a:pt x="4049486" y="1149532"/>
                    </a:cubicBezTo>
                    <a:cubicBezTo>
                      <a:pt x="4058194" y="1136469"/>
                      <a:pt x="4064510" y="1121444"/>
                      <a:pt x="4075611" y="1110343"/>
                    </a:cubicBezTo>
                    <a:cubicBezTo>
                      <a:pt x="4100932" y="1085022"/>
                      <a:pt x="4122118" y="1081779"/>
                      <a:pt x="4153988" y="1071155"/>
                    </a:cubicBezTo>
                    <a:cubicBezTo>
                      <a:pt x="4291393" y="1105506"/>
                      <a:pt x="4124366" y="1054228"/>
                      <a:pt x="4245428" y="1123406"/>
                    </a:cubicBezTo>
                    <a:cubicBezTo>
                      <a:pt x="4261016" y="1132313"/>
                      <a:pt x="4280417" y="1131537"/>
                      <a:pt x="4297680" y="1136469"/>
                    </a:cubicBezTo>
                    <a:cubicBezTo>
                      <a:pt x="4345001" y="1149989"/>
                      <a:pt x="4333120" y="1147033"/>
                      <a:pt x="4376057" y="1175658"/>
                    </a:cubicBezTo>
                    <a:cubicBezTo>
                      <a:pt x="4434488" y="1263302"/>
                      <a:pt x="4365655" y="1177431"/>
                      <a:pt x="4441371" y="1227909"/>
                    </a:cubicBezTo>
                    <a:cubicBezTo>
                      <a:pt x="4456742" y="1238157"/>
                      <a:pt x="4464411" y="1258126"/>
                      <a:pt x="4480560" y="1267098"/>
                    </a:cubicBezTo>
                    <a:cubicBezTo>
                      <a:pt x="4504633" y="1280472"/>
                      <a:pt x="4558937" y="1293223"/>
                      <a:pt x="4558937" y="1293223"/>
                    </a:cubicBezTo>
                    <a:cubicBezTo>
                      <a:pt x="4602480" y="1288869"/>
                      <a:pt x="4646926" y="1290000"/>
                      <a:pt x="4689566" y="1280160"/>
                    </a:cubicBezTo>
                    <a:cubicBezTo>
                      <a:pt x="4704863" y="1276630"/>
                      <a:pt x="4714408" y="1260411"/>
                      <a:pt x="4728754" y="1254035"/>
                    </a:cubicBezTo>
                    <a:cubicBezTo>
                      <a:pt x="4753919" y="1242850"/>
                      <a:pt x="4807131" y="1227909"/>
                      <a:pt x="4807131" y="1227909"/>
                    </a:cubicBezTo>
                    <a:cubicBezTo>
                      <a:pt x="4815840" y="1214846"/>
                      <a:pt x="4822827" y="1200454"/>
                      <a:pt x="4833257" y="1188720"/>
                    </a:cubicBezTo>
                    <a:cubicBezTo>
                      <a:pt x="4857803" y="1161105"/>
                      <a:pt x="4891139" y="1141085"/>
                      <a:pt x="4911634" y="1110343"/>
                    </a:cubicBezTo>
                    <a:lnTo>
                      <a:pt x="4963886" y="1031966"/>
                    </a:lnTo>
                    <a:cubicBezTo>
                      <a:pt x="4972594" y="1018903"/>
                      <a:pt x="4982990" y="1006820"/>
                      <a:pt x="4990011" y="992778"/>
                    </a:cubicBezTo>
                    <a:cubicBezTo>
                      <a:pt x="5025873" y="921053"/>
                      <a:pt x="5004453" y="956104"/>
                      <a:pt x="5055326" y="888275"/>
                    </a:cubicBezTo>
                    <a:cubicBezTo>
                      <a:pt x="5088156" y="789779"/>
                      <a:pt x="5043872" y="911181"/>
                      <a:pt x="5094514" y="809898"/>
                    </a:cubicBezTo>
                    <a:cubicBezTo>
                      <a:pt x="5100672" y="797582"/>
                      <a:pt x="5100745" y="782664"/>
                      <a:pt x="5107577" y="770709"/>
                    </a:cubicBezTo>
                    <a:cubicBezTo>
                      <a:pt x="5129919" y="731612"/>
                      <a:pt x="5155072" y="710151"/>
                      <a:pt x="5185954" y="679269"/>
                    </a:cubicBezTo>
                    <a:cubicBezTo>
                      <a:pt x="5209906" y="607414"/>
                      <a:pt x="5184625" y="671800"/>
                      <a:pt x="5225143" y="600892"/>
                    </a:cubicBezTo>
                    <a:cubicBezTo>
                      <a:pt x="5234804" y="583985"/>
                      <a:pt x="5239950" y="564486"/>
                      <a:pt x="5251268" y="548640"/>
                    </a:cubicBezTo>
                    <a:cubicBezTo>
                      <a:pt x="5262006" y="533607"/>
                      <a:pt x="5278630" y="523644"/>
                      <a:pt x="5290457" y="509452"/>
                    </a:cubicBezTo>
                    <a:cubicBezTo>
                      <a:pt x="5344887" y="444137"/>
                      <a:pt x="5283925" y="492035"/>
                      <a:pt x="5355771" y="444138"/>
                    </a:cubicBezTo>
                    <a:cubicBezTo>
                      <a:pt x="5360125" y="431075"/>
                      <a:pt x="5360232" y="415701"/>
                      <a:pt x="5368834" y="404949"/>
                    </a:cubicBezTo>
                    <a:cubicBezTo>
                      <a:pt x="5429796" y="328747"/>
                      <a:pt x="5408020" y="457203"/>
                      <a:pt x="5460274" y="300446"/>
                    </a:cubicBezTo>
                    <a:cubicBezTo>
                      <a:pt x="5507919" y="157515"/>
                      <a:pt x="5431930" y="374020"/>
                      <a:pt x="5499463" y="222069"/>
                    </a:cubicBezTo>
                    <a:cubicBezTo>
                      <a:pt x="5570919" y="61292"/>
                      <a:pt x="5479625" y="206684"/>
                      <a:pt x="5564777" y="104503"/>
                    </a:cubicBezTo>
                    <a:cubicBezTo>
                      <a:pt x="5574828" y="92442"/>
                      <a:pt x="5578644" y="75122"/>
                      <a:pt x="5590903" y="65315"/>
                    </a:cubicBezTo>
                    <a:cubicBezTo>
                      <a:pt x="5601655" y="56713"/>
                      <a:pt x="5617775" y="58410"/>
                      <a:pt x="5630091" y="52252"/>
                    </a:cubicBezTo>
                    <a:cubicBezTo>
                      <a:pt x="5644133" y="45231"/>
                      <a:pt x="5654933" y="32502"/>
                      <a:pt x="5669280" y="26126"/>
                    </a:cubicBezTo>
                    <a:cubicBezTo>
                      <a:pt x="5694445" y="14941"/>
                      <a:pt x="5747657" y="0"/>
                      <a:pt x="5747657" y="0"/>
                    </a:cubicBezTo>
                    <a:cubicBezTo>
                      <a:pt x="5786846" y="4354"/>
                      <a:pt x="5827817" y="594"/>
                      <a:pt x="5865223" y="13063"/>
                    </a:cubicBezTo>
                    <a:cubicBezTo>
                      <a:pt x="5882749" y="18905"/>
                      <a:pt x="5889040" y="42005"/>
                      <a:pt x="5904411" y="52252"/>
                    </a:cubicBezTo>
                    <a:cubicBezTo>
                      <a:pt x="5915868" y="59890"/>
                      <a:pt x="5930537" y="60961"/>
                      <a:pt x="5943600" y="65315"/>
                    </a:cubicBezTo>
                    <a:cubicBezTo>
                      <a:pt x="5952309" y="91441"/>
                      <a:pt x="5954450" y="120778"/>
                      <a:pt x="5969726" y="143692"/>
                    </a:cubicBezTo>
                    <a:cubicBezTo>
                      <a:pt x="5978434" y="156755"/>
                      <a:pt x="5989475" y="168534"/>
                      <a:pt x="5995851" y="182880"/>
                    </a:cubicBezTo>
                    <a:cubicBezTo>
                      <a:pt x="6008226" y="210723"/>
                      <a:pt x="6015647" y="287441"/>
                      <a:pt x="6061166" y="300446"/>
                    </a:cubicBezTo>
                    <a:cubicBezTo>
                      <a:pt x="6107410" y="313658"/>
                      <a:pt x="6156960" y="309155"/>
                      <a:pt x="6204857" y="313509"/>
                    </a:cubicBezTo>
                    <a:cubicBezTo>
                      <a:pt x="6222274" y="339635"/>
                      <a:pt x="6230982" y="374469"/>
                      <a:pt x="6257108" y="391886"/>
                    </a:cubicBezTo>
                    <a:lnTo>
                      <a:pt x="6374674" y="470263"/>
                    </a:lnTo>
                    <a:cubicBezTo>
                      <a:pt x="6387737" y="478972"/>
                      <a:pt x="6398969" y="491424"/>
                      <a:pt x="6413863" y="496389"/>
                    </a:cubicBezTo>
                    <a:cubicBezTo>
                      <a:pt x="6485714" y="520340"/>
                      <a:pt x="6421334" y="495061"/>
                      <a:pt x="6492240" y="535578"/>
                    </a:cubicBezTo>
                    <a:cubicBezTo>
                      <a:pt x="6509147" y="545239"/>
                      <a:pt x="6527793" y="551684"/>
                      <a:pt x="6544491" y="561703"/>
                    </a:cubicBezTo>
                    <a:cubicBezTo>
                      <a:pt x="6635603" y="616370"/>
                      <a:pt x="6590205" y="613955"/>
                      <a:pt x="6635931" y="61395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sp>
        <p:nvSpPr>
          <p:cNvPr id="37" name="テキスト ボックス 36">
            <a:extLst>
              <a:ext uri="{FF2B5EF4-FFF2-40B4-BE49-F238E27FC236}">
                <a16:creationId xmlns:a16="http://schemas.microsoft.com/office/drawing/2014/main" id="{ED417030-4CBD-423F-9226-1D4E4DEC2FB9}"/>
              </a:ext>
            </a:extLst>
          </p:cNvPr>
          <p:cNvSpPr txBox="1"/>
          <p:nvPr/>
        </p:nvSpPr>
        <p:spPr>
          <a:xfrm>
            <a:off x="1703841" y="2518203"/>
            <a:ext cx="677108" cy="1728749"/>
          </a:xfrm>
          <a:prstGeom prst="rect">
            <a:avLst/>
          </a:prstGeom>
          <a:noFill/>
        </p:spPr>
        <p:txBody>
          <a:bodyPr vert="eaVert" wrap="square" rtlCol="0">
            <a:spAutoFit/>
          </a:bodyPr>
          <a:lstStyle/>
          <a:p>
            <a:r>
              <a:rPr lang="ja-JP" altLang="en-US" sz="3200" b="1" dirty="0"/>
              <a:t>ストレス</a:t>
            </a:r>
          </a:p>
        </p:txBody>
      </p:sp>
      <p:sp>
        <p:nvSpPr>
          <p:cNvPr id="38" name="楕円 37">
            <a:extLst>
              <a:ext uri="{FF2B5EF4-FFF2-40B4-BE49-F238E27FC236}">
                <a16:creationId xmlns:a16="http://schemas.microsoft.com/office/drawing/2014/main" id="{4D2E136C-ACAB-43E7-8A46-063DC765FD59}"/>
              </a:ext>
            </a:extLst>
          </p:cNvPr>
          <p:cNvSpPr/>
          <p:nvPr/>
        </p:nvSpPr>
        <p:spPr>
          <a:xfrm>
            <a:off x="2700698" y="2302139"/>
            <a:ext cx="1342398" cy="1920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9" name="楕円 38">
            <a:extLst>
              <a:ext uri="{FF2B5EF4-FFF2-40B4-BE49-F238E27FC236}">
                <a16:creationId xmlns:a16="http://schemas.microsoft.com/office/drawing/2014/main" id="{4A82BB77-9314-495C-8B81-1F66BCAA9E60}"/>
              </a:ext>
            </a:extLst>
          </p:cNvPr>
          <p:cNvSpPr/>
          <p:nvPr/>
        </p:nvSpPr>
        <p:spPr>
          <a:xfrm>
            <a:off x="7609304" y="1917617"/>
            <a:ext cx="1557825" cy="19894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40" name="正方形/長方形 39">
            <a:extLst>
              <a:ext uri="{FF2B5EF4-FFF2-40B4-BE49-F238E27FC236}">
                <a16:creationId xmlns:a16="http://schemas.microsoft.com/office/drawing/2014/main" id="{428FD28C-2E65-4B74-9894-5BE878640AC4}"/>
              </a:ext>
            </a:extLst>
          </p:cNvPr>
          <p:cNvSpPr/>
          <p:nvPr/>
        </p:nvSpPr>
        <p:spPr>
          <a:xfrm>
            <a:off x="7621185" y="4194988"/>
            <a:ext cx="1718706" cy="76587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400" b="1" dirty="0"/>
              <a:t>社会参加</a:t>
            </a:r>
            <a:br>
              <a:rPr lang="en-US" altLang="ja-JP" sz="2400" b="1" dirty="0"/>
            </a:br>
            <a:r>
              <a:rPr lang="ja-JP" altLang="en-US" sz="2400" b="1" dirty="0"/>
              <a:t>準備期</a:t>
            </a:r>
          </a:p>
        </p:txBody>
      </p:sp>
      <p:sp>
        <p:nvSpPr>
          <p:cNvPr id="41" name="正方形/長方形 40">
            <a:extLst>
              <a:ext uri="{FF2B5EF4-FFF2-40B4-BE49-F238E27FC236}">
                <a16:creationId xmlns:a16="http://schemas.microsoft.com/office/drawing/2014/main" id="{A5E9FEA9-C376-4134-A4A8-45EB94B5983E}"/>
              </a:ext>
            </a:extLst>
          </p:cNvPr>
          <p:cNvSpPr/>
          <p:nvPr/>
        </p:nvSpPr>
        <p:spPr>
          <a:xfrm>
            <a:off x="2759829" y="4206662"/>
            <a:ext cx="1224136" cy="77934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400" b="1" dirty="0"/>
              <a:t>大学</a:t>
            </a:r>
            <a:br>
              <a:rPr lang="en-US" altLang="ja-JP" sz="2400" b="1" dirty="0"/>
            </a:br>
            <a:r>
              <a:rPr lang="ja-JP" altLang="en-US" sz="2400" b="1" dirty="0"/>
              <a:t>適応期</a:t>
            </a:r>
          </a:p>
        </p:txBody>
      </p:sp>
      <p:sp>
        <p:nvSpPr>
          <p:cNvPr id="42" name="角丸四角形 5">
            <a:extLst>
              <a:ext uri="{FF2B5EF4-FFF2-40B4-BE49-F238E27FC236}">
                <a16:creationId xmlns:a16="http://schemas.microsoft.com/office/drawing/2014/main" id="{281B7E8F-0FCB-44AD-869C-2022826BC3F7}"/>
              </a:ext>
            </a:extLst>
          </p:cNvPr>
          <p:cNvSpPr/>
          <p:nvPr/>
        </p:nvSpPr>
        <p:spPr>
          <a:xfrm>
            <a:off x="3371897" y="1511706"/>
            <a:ext cx="2271052" cy="782250"/>
          </a:xfrm>
          <a:prstGeom prst="wedgeRoundRectCallout">
            <a:avLst/>
          </a:prstGeom>
          <a:solidFill>
            <a:schemeClr val="accent5">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dirty="0">
                <a:solidFill>
                  <a:schemeClr val="tx1"/>
                </a:solidFill>
                <a:latin typeface="游ゴシック Medium" panose="020B0500000000000000" pitchFamily="50" charset="-128"/>
                <a:ea typeface="游ゴシック Medium" panose="020B0500000000000000" pitchFamily="50" charset="-128"/>
              </a:rPr>
              <a:t>一人暮らし</a:t>
            </a:r>
            <a:endParaRPr kumimoji="1" lang="en-US" altLang="ja-JP" dirty="0">
              <a:solidFill>
                <a:schemeClr val="tx1"/>
              </a:solidFill>
              <a:latin typeface="游ゴシック Medium" panose="020B0500000000000000" pitchFamily="50" charset="-128"/>
              <a:ea typeface="游ゴシック Medium" panose="020B0500000000000000" pitchFamily="50" charset="-128"/>
            </a:endParaRPr>
          </a:p>
          <a:p>
            <a:pPr marL="285750" indent="-285750">
              <a:buFont typeface="Arial" panose="020B0604020202020204" pitchFamily="34" charset="0"/>
              <a:buChar char="•"/>
            </a:pPr>
            <a:r>
              <a:rPr kumimoji="1" lang="ja-JP" altLang="en-US" dirty="0">
                <a:solidFill>
                  <a:schemeClr val="tx1"/>
                </a:solidFill>
                <a:latin typeface="游ゴシック Medium" panose="020B0500000000000000" pitchFamily="50" charset="-128"/>
                <a:ea typeface="游ゴシック Medium" panose="020B0500000000000000" pitchFamily="50" charset="-128"/>
              </a:rPr>
              <a:t>新しい人間関係</a:t>
            </a:r>
          </a:p>
        </p:txBody>
      </p:sp>
      <p:sp>
        <p:nvSpPr>
          <p:cNvPr id="43" name="角丸四角形 5">
            <a:extLst>
              <a:ext uri="{FF2B5EF4-FFF2-40B4-BE49-F238E27FC236}">
                <a16:creationId xmlns:a16="http://schemas.microsoft.com/office/drawing/2014/main" id="{9B8F9E50-2EE8-40D1-8CF7-83C7B0960C62}"/>
              </a:ext>
            </a:extLst>
          </p:cNvPr>
          <p:cNvSpPr/>
          <p:nvPr/>
        </p:nvSpPr>
        <p:spPr>
          <a:xfrm>
            <a:off x="8926479" y="1478496"/>
            <a:ext cx="2976160" cy="1032287"/>
          </a:xfrm>
          <a:prstGeom prst="wedgeRoundRectCallout">
            <a:avLst>
              <a:gd name="adj1" fmla="val -50977"/>
              <a:gd name="adj2" fmla="val 71692"/>
              <a:gd name="adj3" fmla="val 16667"/>
            </a:avLst>
          </a:prstGeom>
          <a:solidFill>
            <a:schemeClr val="accent5">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dirty="0">
                <a:solidFill>
                  <a:schemeClr val="tx1"/>
                </a:solidFill>
                <a:latin typeface="游ゴシック Medium" panose="020B0500000000000000" pitchFamily="50" charset="-128"/>
                <a:ea typeface="游ゴシック Medium" panose="020B0500000000000000" pitchFamily="50" charset="-128"/>
              </a:rPr>
              <a:t>就活、論文作成</a:t>
            </a:r>
            <a:endParaRPr kumimoji="1" lang="en-US" altLang="ja-JP" dirty="0">
              <a:solidFill>
                <a:schemeClr val="tx1"/>
              </a:solidFill>
              <a:latin typeface="游ゴシック Medium" panose="020B0500000000000000" pitchFamily="50" charset="-128"/>
              <a:ea typeface="游ゴシック Medium" panose="020B0500000000000000" pitchFamily="50" charset="-128"/>
            </a:endParaRPr>
          </a:p>
          <a:p>
            <a:pPr marL="285750" indent="-285750">
              <a:buFont typeface="Arial" panose="020B0604020202020204" pitchFamily="34" charset="0"/>
              <a:buChar char="•"/>
            </a:pPr>
            <a:r>
              <a:rPr kumimoji="1" lang="ja-JP" altLang="en-US" dirty="0">
                <a:solidFill>
                  <a:schemeClr val="tx1"/>
                </a:solidFill>
                <a:latin typeface="游ゴシック Medium" panose="020B0500000000000000" pitchFamily="50" charset="-128"/>
                <a:ea typeface="游ゴシック Medium" panose="020B0500000000000000" pitchFamily="50" charset="-128"/>
              </a:rPr>
              <a:t>研究室での指導</a:t>
            </a:r>
            <a:r>
              <a:rPr lang="ja-JP" altLang="en-US" dirty="0">
                <a:solidFill>
                  <a:schemeClr val="tx1"/>
                </a:solidFill>
                <a:latin typeface="游ゴシック Medium" panose="020B0500000000000000" pitchFamily="50" charset="-128"/>
                <a:ea typeface="游ゴシック Medium" panose="020B0500000000000000" pitchFamily="50" charset="-128"/>
              </a:rPr>
              <a:t>教員</a:t>
            </a:r>
            <a:r>
              <a:rPr kumimoji="1" lang="ja-JP" altLang="en-US" dirty="0">
                <a:solidFill>
                  <a:schemeClr val="tx1"/>
                </a:solidFill>
                <a:latin typeface="游ゴシック Medium" panose="020B0500000000000000" pitchFamily="50" charset="-128"/>
                <a:ea typeface="游ゴシック Medium" panose="020B0500000000000000" pitchFamily="50" charset="-128"/>
              </a:rPr>
              <a:t>や他学生との人間関係</a:t>
            </a:r>
          </a:p>
        </p:txBody>
      </p:sp>
      <p:sp>
        <p:nvSpPr>
          <p:cNvPr id="44" name="角丸四角形 5">
            <a:extLst>
              <a:ext uri="{FF2B5EF4-FFF2-40B4-BE49-F238E27FC236}">
                <a16:creationId xmlns:a16="http://schemas.microsoft.com/office/drawing/2014/main" id="{67522BEB-3D88-493F-B2CF-9851523A969A}"/>
              </a:ext>
            </a:extLst>
          </p:cNvPr>
          <p:cNvSpPr/>
          <p:nvPr/>
        </p:nvSpPr>
        <p:spPr>
          <a:xfrm>
            <a:off x="3028516" y="5062863"/>
            <a:ext cx="5071405" cy="1505513"/>
          </a:xfrm>
          <a:prstGeom prst="wedgeRoundRectCallout">
            <a:avLst>
              <a:gd name="adj1" fmla="val 10681"/>
              <a:gd name="adj2" fmla="val -75538"/>
              <a:gd name="adj3" fmla="val 16667"/>
            </a:avLst>
          </a:prstGeom>
          <a:solidFill>
            <a:schemeClr val="accent5">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Arial" panose="020B0604020202020204" pitchFamily="34" charset="0"/>
              <a:buChar char="•"/>
            </a:pPr>
            <a:r>
              <a:rPr lang="ja-JP" altLang="en-US" sz="1800" dirty="0">
                <a:solidFill>
                  <a:schemeClr val="tx1"/>
                </a:solidFill>
                <a:latin typeface="游ゴシック Medium" panose="020B0500000000000000" pitchFamily="50" charset="-128"/>
                <a:ea typeface="游ゴシック Medium" panose="020B0500000000000000" pitchFamily="50" charset="-128"/>
              </a:rPr>
              <a:t>学業的な達成（テスト、進級など</a:t>
            </a:r>
            <a:r>
              <a:rPr lang="en-US" altLang="ja-JP" sz="1800" dirty="0">
                <a:solidFill>
                  <a:schemeClr val="tx1"/>
                </a:solidFill>
                <a:latin typeface="游ゴシック Medium" panose="020B0500000000000000" pitchFamily="50" charset="-128"/>
                <a:ea typeface="游ゴシック Medium" panose="020B0500000000000000" pitchFamily="50" charset="-128"/>
              </a:rPr>
              <a:t>)</a:t>
            </a:r>
          </a:p>
          <a:p>
            <a:pPr marL="457200" indent="-457200">
              <a:buFont typeface="Arial" panose="020B0604020202020204" pitchFamily="34" charset="0"/>
              <a:buChar char="•"/>
            </a:pPr>
            <a:r>
              <a:rPr lang="ja-JP" altLang="en-US" sz="1800" dirty="0">
                <a:solidFill>
                  <a:schemeClr val="tx1"/>
                </a:solidFill>
                <a:latin typeface="游ゴシック Medium" panose="020B0500000000000000" pitchFamily="50" charset="-128"/>
                <a:ea typeface="游ゴシック Medium" panose="020B0500000000000000" pitchFamily="50" charset="-128"/>
              </a:rPr>
              <a:t>将来への自立に向けた目標確立</a:t>
            </a:r>
            <a:endParaRPr lang="en-US" altLang="ja-JP" sz="1800" dirty="0">
              <a:solidFill>
                <a:schemeClr val="tx1"/>
              </a:solidFill>
              <a:latin typeface="游ゴシック Medium" panose="020B0500000000000000" pitchFamily="50" charset="-128"/>
              <a:ea typeface="游ゴシック Medium" panose="020B0500000000000000" pitchFamily="50" charset="-128"/>
            </a:endParaRPr>
          </a:p>
          <a:p>
            <a:pPr marL="457200" indent="-457200">
              <a:buFont typeface="Arial" panose="020B0604020202020204" pitchFamily="34" charset="0"/>
              <a:buChar char="•"/>
            </a:pPr>
            <a:r>
              <a:rPr lang="ja-JP" altLang="en-US" sz="1800" dirty="0">
                <a:solidFill>
                  <a:schemeClr val="tx1"/>
                </a:solidFill>
                <a:latin typeface="游ゴシック Medium" panose="020B0500000000000000" pitchFamily="50" charset="-128"/>
                <a:ea typeface="游ゴシック Medium" panose="020B0500000000000000" pitchFamily="50" charset="-128"/>
              </a:rPr>
              <a:t>人間関係の構築を伴うキャンパス生活</a:t>
            </a:r>
            <a:endParaRPr lang="en-US" altLang="ja-JP" sz="1800" dirty="0">
              <a:solidFill>
                <a:schemeClr val="tx1"/>
              </a:solidFill>
              <a:latin typeface="游ゴシック Medium" panose="020B0500000000000000" pitchFamily="50" charset="-128"/>
              <a:ea typeface="游ゴシック Medium" panose="020B0500000000000000" pitchFamily="50" charset="-128"/>
            </a:endParaRPr>
          </a:p>
          <a:p>
            <a:pPr marL="457200" indent="-457200">
              <a:buFont typeface="Arial" panose="020B0604020202020204" pitchFamily="34" charset="0"/>
              <a:buChar char="•"/>
            </a:pPr>
            <a:r>
              <a:rPr lang="ja-JP" altLang="en-US" sz="1800" dirty="0">
                <a:solidFill>
                  <a:schemeClr val="tx1"/>
                </a:solidFill>
                <a:latin typeface="游ゴシック Medium" panose="020B0500000000000000" pitchFamily="50" charset="-128"/>
                <a:ea typeface="游ゴシック Medium" panose="020B0500000000000000" pitchFamily="50" charset="-128"/>
              </a:rPr>
              <a:t>経済的負荷</a:t>
            </a:r>
            <a:endParaRPr lang="en-US" altLang="ja-JP" sz="1800" dirty="0">
              <a:solidFill>
                <a:schemeClr val="tx1"/>
              </a:solidFill>
              <a:latin typeface="游ゴシック Medium" panose="020B0500000000000000" pitchFamily="50" charset="-128"/>
              <a:ea typeface="游ゴシック Medium" panose="020B0500000000000000" pitchFamily="50" charset="-128"/>
            </a:endParaRPr>
          </a:p>
        </p:txBody>
      </p:sp>
      <p:sp>
        <p:nvSpPr>
          <p:cNvPr id="45" name="テキスト ボックス 44">
            <a:extLst>
              <a:ext uri="{FF2B5EF4-FFF2-40B4-BE49-F238E27FC236}">
                <a16:creationId xmlns:a16="http://schemas.microsoft.com/office/drawing/2014/main" id="{DDCDFBBF-C0F6-43E7-881B-45858A0A6A5C}"/>
              </a:ext>
            </a:extLst>
          </p:cNvPr>
          <p:cNvSpPr txBox="1"/>
          <p:nvPr/>
        </p:nvSpPr>
        <p:spPr>
          <a:xfrm>
            <a:off x="7052409" y="6602010"/>
            <a:ext cx="5265955" cy="276999"/>
          </a:xfrm>
          <a:prstGeom prst="rect">
            <a:avLst/>
          </a:prstGeom>
          <a:noFill/>
        </p:spPr>
        <p:txBody>
          <a:bodyPr wrap="square" rtlCol="0">
            <a:spAutoFit/>
          </a:bodyPr>
          <a:lstStyle/>
          <a:p>
            <a:r>
              <a:rPr lang="ja-JP" altLang="en-US" sz="1200" dirty="0">
                <a:latin typeface="Times New Roman" panose="02020603050405020304" pitchFamily="18" charset="0"/>
                <a:cs typeface="Times New Roman" panose="02020603050405020304" pitchFamily="18" charset="0"/>
              </a:rPr>
              <a:t>　（</a:t>
            </a:r>
            <a:r>
              <a:rPr lang="en-US" altLang="ja-JP" sz="1200" dirty="0">
                <a:latin typeface="Times New Roman" panose="02020603050405020304" pitchFamily="18" charset="0"/>
                <a:cs typeface="Times New Roman" panose="02020603050405020304" pitchFamily="18" charset="0"/>
              </a:rPr>
              <a:t>SE W. :  Adv Soc Work, 2008; </a:t>
            </a:r>
            <a:r>
              <a:rPr lang="en-US" altLang="ja-JP" sz="1200" dirty="0" err="1">
                <a:latin typeface="Times New Roman" panose="02020603050405020304" pitchFamily="18" charset="0"/>
                <a:cs typeface="Times New Roman" panose="02020603050405020304" pitchFamily="18" charset="0"/>
              </a:rPr>
              <a:t>Bedewy</a:t>
            </a:r>
            <a:r>
              <a:rPr lang="en-US" altLang="ja-JP" sz="1200" dirty="0">
                <a:latin typeface="Times New Roman" panose="02020603050405020304" pitchFamily="18" charset="0"/>
                <a:cs typeface="Times New Roman" panose="02020603050405020304" pitchFamily="18" charset="0"/>
              </a:rPr>
              <a:t> D et al.: Health Psychol Open,</a:t>
            </a:r>
            <a:r>
              <a:rPr lang="ja-JP" altLang="en-US" sz="1200" dirty="0">
                <a:latin typeface="Times New Roman" panose="02020603050405020304" pitchFamily="18" charset="0"/>
                <a:cs typeface="Times New Roman" panose="02020603050405020304" pitchFamily="18" charset="0"/>
              </a:rPr>
              <a:t> </a:t>
            </a:r>
            <a:r>
              <a:rPr lang="en-US" altLang="ja-JP" sz="1200" dirty="0">
                <a:latin typeface="Times New Roman" panose="02020603050405020304" pitchFamily="18" charset="0"/>
                <a:cs typeface="Times New Roman" panose="02020603050405020304" pitchFamily="18" charset="0"/>
              </a:rPr>
              <a:t>2015.)</a:t>
            </a:r>
            <a:endParaRPr kumimoji="1" lang="ja-JP" altLang="en-US" sz="1200" dirty="0"/>
          </a:p>
        </p:txBody>
      </p:sp>
    </p:spTree>
    <p:extLst>
      <p:ext uri="{BB962C8B-B14F-4D97-AF65-F5344CB8AC3E}">
        <p14:creationId xmlns:p14="http://schemas.microsoft.com/office/powerpoint/2010/main" val="3281453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テキスト ボックス 2"/>
          <p:cNvSpPr txBox="1"/>
          <p:nvPr/>
        </p:nvSpPr>
        <p:spPr>
          <a:xfrm>
            <a:off x="1097162" y="455392"/>
            <a:ext cx="9564477" cy="646331"/>
          </a:xfrm>
          <a:prstGeom prst="rect">
            <a:avLst/>
          </a:prstGeom>
          <a:noFill/>
        </p:spPr>
        <p:txBody>
          <a:bodyPr wrap="square" rtlCol="0">
            <a:spAutoFit/>
          </a:bodyPr>
          <a:lstStyle/>
          <a:p>
            <a:pPr algn="ctr"/>
            <a:r>
              <a:rPr lang="ja-JP" altLang="en-US" sz="3600" b="1" dirty="0">
                <a:latin typeface="+mn-ea"/>
              </a:rPr>
              <a:t>　ストレスが続くとどうなるのでしょうか</a:t>
            </a:r>
          </a:p>
        </p:txBody>
      </p:sp>
      <p:sp>
        <p:nvSpPr>
          <p:cNvPr id="29" name="爆発: 14 pt 28">
            <a:extLst>
              <a:ext uri="{FF2B5EF4-FFF2-40B4-BE49-F238E27FC236}">
                <a16:creationId xmlns:a16="http://schemas.microsoft.com/office/drawing/2014/main" id="{5CBBF9CD-5C77-4E3E-8716-EA9DD92D88D0}"/>
              </a:ext>
            </a:extLst>
          </p:cNvPr>
          <p:cNvSpPr/>
          <p:nvPr/>
        </p:nvSpPr>
        <p:spPr>
          <a:xfrm rot="329949">
            <a:off x="7763591" y="1797636"/>
            <a:ext cx="2989243" cy="973559"/>
          </a:xfrm>
          <a:custGeom>
            <a:avLst/>
            <a:gdLst>
              <a:gd name="connsiteX0" fmla="*/ 1586236 w 2989243"/>
              <a:gd name="connsiteY0" fmla="*/ 195703 h 973559"/>
              <a:gd name="connsiteX1" fmla="*/ 2046801 w 2989243"/>
              <a:gd name="connsiteY1" fmla="*/ 0 h 973559"/>
              <a:gd name="connsiteX2" fmla="*/ 2010127 w 2989243"/>
              <a:gd name="connsiteY2" fmla="*/ 260381 h 973559"/>
              <a:gd name="connsiteX3" fmla="*/ 2492004 w 2989243"/>
              <a:gd name="connsiteY3" fmla="*/ 142968 h 973559"/>
              <a:gd name="connsiteX4" fmla="*/ 2266842 w 2989243"/>
              <a:gd name="connsiteY4" fmla="*/ 294411 h 973559"/>
              <a:gd name="connsiteX5" fmla="*/ 2606370 w 2989243"/>
              <a:gd name="connsiteY5" fmla="*/ 296805 h 973559"/>
              <a:gd name="connsiteX6" fmla="*/ 2989243 w 2989243"/>
              <a:gd name="connsiteY6" fmla="*/ 299504 h 973559"/>
              <a:gd name="connsiteX7" fmla="*/ 2350569 w 2989243"/>
              <a:gd name="connsiteY7" fmla="*/ 423768 h 973559"/>
              <a:gd name="connsiteX8" fmla="*/ 2528401 w 2989243"/>
              <a:gd name="connsiteY8" fmla="*/ 508864 h 973559"/>
              <a:gd name="connsiteX9" fmla="*/ 2266842 w 2989243"/>
              <a:gd name="connsiteY9" fmla="*/ 554838 h 973559"/>
              <a:gd name="connsiteX10" fmla="*/ 2612404 w 2989243"/>
              <a:gd name="connsiteY10" fmla="*/ 704568 h 973559"/>
              <a:gd name="connsiteX11" fmla="*/ 2026042 w 2989243"/>
              <a:gd name="connsiteY11" fmla="*/ 646785 h 973559"/>
              <a:gd name="connsiteX12" fmla="*/ 2067836 w 2989243"/>
              <a:gd name="connsiteY12" fmla="*/ 782903 h 973559"/>
              <a:gd name="connsiteX13" fmla="*/ 1685600 w 2989243"/>
              <a:gd name="connsiteY13" fmla="*/ 718225 h 973559"/>
              <a:gd name="connsiteX14" fmla="*/ 1606994 w 2989243"/>
              <a:gd name="connsiteY14" fmla="*/ 849249 h 973559"/>
              <a:gd name="connsiteX15" fmla="*/ 1366194 w 2989243"/>
              <a:gd name="connsiteY15" fmla="*/ 782903 h 973559"/>
              <a:gd name="connsiteX16" fmla="*/ 1204000 w 2989243"/>
              <a:gd name="connsiteY16" fmla="*/ 888462 h 973559"/>
              <a:gd name="connsiteX17" fmla="*/ 1041668 w 2989243"/>
              <a:gd name="connsiteY17" fmla="*/ 816933 h 973559"/>
              <a:gd name="connsiteX18" fmla="*/ 680467 w 2989243"/>
              <a:gd name="connsiteY18" fmla="*/ 973559 h 973559"/>
              <a:gd name="connsiteX19" fmla="*/ 664968 w 2989243"/>
              <a:gd name="connsiteY19" fmla="*/ 822116 h 973559"/>
              <a:gd name="connsiteX20" fmla="*/ 177832 w 2989243"/>
              <a:gd name="connsiteY20" fmla="*/ 803411 h 973559"/>
              <a:gd name="connsiteX21" fmla="*/ 460841 w 2989243"/>
              <a:gd name="connsiteY21" fmla="*/ 692759 h 973559"/>
              <a:gd name="connsiteX22" fmla="*/ 0 w 2989243"/>
              <a:gd name="connsiteY22" fmla="*/ 580394 h 973559"/>
              <a:gd name="connsiteX23" fmla="*/ 544568 w 2989243"/>
              <a:gd name="connsiteY23" fmla="*/ 522476 h 973559"/>
              <a:gd name="connsiteX24" fmla="*/ 162194 w 2989243"/>
              <a:gd name="connsiteY24" fmla="*/ 372746 h 973559"/>
              <a:gd name="connsiteX25" fmla="*/ 743435 w 2989243"/>
              <a:gd name="connsiteY25" fmla="*/ 352329 h 973559"/>
              <a:gd name="connsiteX26" fmla="*/ 623035 w 2989243"/>
              <a:gd name="connsiteY26" fmla="*/ 163386 h 973559"/>
              <a:gd name="connsiteX27" fmla="*/ 1183242 w 2989243"/>
              <a:gd name="connsiteY27" fmla="*/ 287650 h 973559"/>
              <a:gd name="connsiteX28" fmla="*/ 1345436 w 2989243"/>
              <a:gd name="connsiteY28" fmla="*/ 85051 h 973559"/>
              <a:gd name="connsiteX29" fmla="*/ 1586236 w 2989243"/>
              <a:gd name="connsiteY29" fmla="*/ 195703 h 97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89243" h="973559" fill="none" extrusionOk="0">
                <a:moveTo>
                  <a:pt x="1586236" y="195703"/>
                </a:moveTo>
                <a:cubicBezTo>
                  <a:pt x="1715348" y="155117"/>
                  <a:pt x="1835151" y="93312"/>
                  <a:pt x="2046801" y="0"/>
                </a:cubicBezTo>
                <a:cubicBezTo>
                  <a:pt x="2019029" y="77181"/>
                  <a:pt x="2025484" y="173439"/>
                  <a:pt x="2010127" y="260381"/>
                </a:cubicBezTo>
                <a:cubicBezTo>
                  <a:pt x="2249355" y="204680"/>
                  <a:pt x="2316436" y="199672"/>
                  <a:pt x="2492004" y="142968"/>
                </a:cubicBezTo>
                <a:cubicBezTo>
                  <a:pt x="2404730" y="197657"/>
                  <a:pt x="2326063" y="255085"/>
                  <a:pt x="2266842" y="294411"/>
                </a:cubicBezTo>
                <a:cubicBezTo>
                  <a:pt x="2347782" y="285674"/>
                  <a:pt x="2466801" y="295751"/>
                  <a:pt x="2606370" y="296805"/>
                </a:cubicBezTo>
                <a:cubicBezTo>
                  <a:pt x="2745939" y="297858"/>
                  <a:pt x="2911158" y="305659"/>
                  <a:pt x="2989243" y="299504"/>
                </a:cubicBezTo>
                <a:cubicBezTo>
                  <a:pt x="2761746" y="336831"/>
                  <a:pt x="2523797" y="419268"/>
                  <a:pt x="2350569" y="423768"/>
                </a:cubicBezTo>
                <a:cubicBezTo>
                  <a:pt x="2392953" y="439909"/>
                  <a:pt x="2447617" y="464940"/>
                  <a:pt x="2528401" y="508864"/>
                </a:cubicBezTo>
                <a:cubicBezTo>
                  <a:pt x="2410824" y="534374"/>
                  <a:pt x="2393149" y="534711"/>
                  <a:pt x="2266842" y="554838"/>
                </a:cubicBezTo>
                <a:cubicBezTo>
                  <a:pt x="2405071" y="610813"/>
                  <a:pt x="2544734" y="663103"/>
                  <a:pt x="2612404" y="704568"/>
                </a:cubicBezTo>
                <a:cubicBezTo>
                  <a:pt x="2434237" y="685147"/>
                  <a:pt x="2235907" y="649961"/>
                  <a:pt x="2026042" y="646785"/>
                </a:cubicBezTo>
                <a:cubicBezTo>
                  <a:pt x="2041827" y="684241"/>
                  <a:pt x="2047719" y="721742"/>
                  <a:pt x="2067836" y="782903"/>
                </a:cubicBezTo>
                <a:cubicBezTo>
                  <a:pt x="1937107" y="756718"/>
                  <a:pt x="1783682" y="716491"/>
                  <a:pt x="1685600" y="718225"/>
                </a:cubicBezTo>
                <a:cubicBezTo>
                  <a:pt x="1653171" y="784963"/>
                  <a:pt x="1624712" y="816524"/>
                  <a:pt x="1606994" y="849249"/>
                </a:cubicBezTo>
                <a:cubicBezTo>
                  <a:pt x="1496022" y="806334"/>
                  <a:pt x="1422442" y="806599"/>
                  <a:pt x="1366194" y="782903"/>
                </a:cubicBezTo>
                <a:cubicBezTo>
                  <a:pt x="1297924" y="824264"/>
                  <a:pt x="1249694" y="861332"/>
                  <a:pt x="1204000" y="888462"/>
                </a:cubicBezTo>
                <a:cubicBezTo>
                  <a:pt x="1139973" y="862900"/>
                  <a:pt x="1114584" y="848758"/>
                  <a:pt x="1041668" y="816933"/>
                </a:cubicBezTo>
                <a:cubicBezTo>
                  <a:pt x="895739" y="862027"/>
                  <a:pt x="799955" y="917389"/>
                  <a:pt x="680467" y="973559"/>
                </a:cubicBezTo>
                <a:cubicBezTo>
                  <a:pt x="674751" y="919437"/>
                  <a:pt x="677420" y="863802"/>
                  <a:pt x="664968" y="822116"/>
                </a:cubicBezTo>
                <a:cubicBezTo>
                  <a:pt x="445030" y="793842"/>
                  <a:pt x="275863" y="792261"/>
                  <a:pt x="177832" y="803411"/>
                </a:cubicBezTo>
                <a:cubicBezTo>
                  <a:pt x="310031" y="748054"/>
                  <a:pt x="369769" y="740866"/>
                  <a:pt x="460841" y="692759"/>
                </a:cubicBezTo>
                <a:cubicBezTo>
                  <a:pt x="339723" y="642855"/>
                  <a:pt x="168301" y="627186"/>
                  <a:pt x="0" y="580394"/>
                </a:cubicBezTo>
                <a:cubicBezTo>
                  <a:pt x="172417" y="549236"/>
                  <a:pt x="398115" y="544901"/>
                  <a:pt x="544568" y="522476"/>
                </a:cubicBezTo>
                <a:cubicBezTo>
                  <a:pt x="382154" y="447313"/>
                  <a:pt x="283693" y="403473"/>
                  <a:pt x="162194" y="372746"/>
                </a:cubicBezTo>
                <a:cubicBezTo>
                  <a:pt x="375808" y="374306"/>
                  <a:pt x="453667" y="359549"/>
                  <a:pt x="743435" y="352329"/>
                </a:cubicBezTo>
                <a:cubicBezTo>
                  <a:pt x="706317" y="283299"/>
                  <a:pt x="658033" y="224122"/>
                  <a:pt x="623035" y="163386"/>
                </a:cubicBezTo>
                <a:cubicBezTo>
                  <a:pt x="828955" y="185111"/>
                  <a:pt x="956132" y="256454"/>
                  <a:pt x="1183242" y="287650"/>
                </a:cubicBezTo>
                <a:cubicBezTo>
                  <a:pt x="1257047" y="211632"/>
                  <a:pt x="1296602" y="164218"/>
                  <a:pt x="1345436" y="85051"/>
                </a:cubicBezTo>
                <a:cubicBezTo>
                  <a:pt x="1453090" y="146738"/>
                  <a:pt x="1523262" y="175414"/>
                  <a:pt x="1586236" y="195703"/>
                </a:cubicBezTo>
                <a:close/>
              </a:path>
              <a:path w="2989243" h="973559" stroke="0" extrusionOk="0">
                <a:moveTo>
                  <a:pt x="1586236" y="195703"/>
                </a:moveTo>
                <a:cubicBezTo>
                  <a:pt x="1772448" y="124468"/>
                  <a:pt x="1903341" y="53832"/>
                  <a:pt x="2046801" y="0"/>
                </a:cubicBezTo>
                <a:cubicBezTo>
                  <a:pt x="2017609" y="81540"/>
                  <a:pt x="2016076" y="185567"/>
                  <a:pt x="2010127" y="260381"/>
                </a:cubicBezTo>
                <a:cubicBezTo>
                  <a:pt x="2204783" y="208896"/>
                  <a:pt x="2360996" y="197192"/>
                  <a:pt x="2492004" y="142968"/>
                </a:cubicBezTo>
                <a:cubicBezTo>
                  <a:pt x="2423306" y="203989"/>
                  <a:pt x="2323162" y="255658"/>
                  <a:pt x="2266842" y="294411"/>
                </a:cubicBezTo>
                <a:cubicBezTo>
                  <a:pt x="2345540" y="284179"/>
                  <a:pt x="2512275" y="283393"/>
                  <a:pt x="2628043" y="296958"/>
                </a:cubicBezTo>
                <a:cubicBezTo>
                  <a:pt x="2743811" y="310523"/>
                  <a:pt x="2848308" y="316535"/>
                  <a:pt x="2989243" y="299504"/>
                </a:cubicBezTo>
                <a:cubicBezTo>
                  <a:pt x="2865913" y="352759"/>
                  <a:pt x="2522840" y="407252"/>
                  <a:pt x="2350569" y="423768"/>
                </a:cubicBezTo>
                <a:cubicBezTo>
                  <a:pt x="2394929" y="434176"/>
                  <a:pt x="2444438" y="466536"/>
                  <a:pt x="2528401" y="508864"/>
                </a:cubicBezTo>
                <a:cubicBezTo>
                  <a:pt x="2427012" y="517583"/>
                  <a:pt x="2337797" y="543039"/>
                  <a:pt x="2266842" y="554838"/>
                </a:cubicBezTo>
                <a:cubicBezTo>
                  <a:pt x="2432437" y="630664"/>
                  <a:pt x="2502728" y="640704"/>
                  <a:pt x="2612404" y="704568"/>
                </a:cubicBezTo>
                <a:cubicBezTo>
                  <a:pt x="2444777" y="686114"/>
                  <a:pt x="2287212" y="689055"/>
                  <a:pt x="2026042" y="646785"/>
                </a:cubicBezTo>
                <a:cubicBezTo>
                  <a:pt x="2032444" y="680145"/>
                  <a:pt x="2045821" y="726497"/>
                  <a:pt x="2067836" y="782903"/>
                </a:cubicBezTo>
                <a:cubicBezTo>
                  <a:pt x="1932618" y="763181"/>
                  <a:pt x="1824899" y="739053"/>
                  <a:pt x="1685600" y="718225"/>
                </a:cubicBezTo>
                <a:cubicBezTo>
                  <a:pt x="1646134" y="774451"/>
                  <a:pt x="1640244" y="791191"/>
                  <a:pt x="1606994" y="849249"/>
                </a:cubicBezTo>
                <a:cubicBezTo>
                  <a:pt x="1556873" y="827063"/>
                  <a:pt x="1442134" y="809177"/>
                  <a:pt x="1366194" y="782903"/>
                </a:cubicBezTo>
                <a:cubicBezTo>
                  <a:pt x="1292996" y="836407"/>
                  <a:pt x="1269572" y="846465"/>
                  <a:pt x="1204000" y="888462"/>
                </a:cubicBezTo>
                <a:cubicBezTo>
                  <a:pt x="1154640" y="871395"/>
                  <a:pt x="1105949" y="839323"/>
                  <a:pt x="1041668" y="816933"/>
                </a:cubicBezTo>
                <a:cubicBezTo>
                  <a:pt x="880053" y="867850"/>
                  <a:pt x="851026" y="883074"/>
                  <a:pt x="680467" y="973559"/>
                </a:cubicBezTo>
                <a:cubicBezTo>
                  <a:pt x="667315" y="931569"/>
                  <a:pt x="666545" y="872387"/>
                  <a:pt x="664968" y="822116"/>
                </a:cubicBezTo>
                <a:cubicBezTo>
                  <a:pt x="490229" y="832141"/>
                  <a:pt x="302794" y="824613"/>
                  <a:pt x="177832" y="803411"/>
                </a:cubicBezTo>
                <a:cubicBezTo>
                  <a:pt x="246332" y="792137"/>
                  <a:pt x="371246" y="713859"/>
                  <a:pt x="460841" y="692759"/>
                </a:cubicBezTo>
                <a:cubicBezTo>
                  <a:pt x="264470" y="650645"/>
                  <a:pt x="133438" y="595795"/>
                  <a:pt x="0" y="580394"/>
                </a:cubicBezTo>
                <a:cubicBezTo>
                  <a:pt x="139413" y="555921"/>
                  <a:pt x="349340" y="559571"/>
                  <a:pt x="544568" y="522476"/>
                </a:cubicBezTo>
                <a:cubicBezTo>
                  <a:pt x="404448" y="487539"/>
                  <a:pt x="259339" y="412698"/>
                  <a:pt x="162194" y="372746"/>
                </a:cubicBezTo>
                <a:cubicBezTo>
                  <a:pt x="293003" y="382447"/>
                  <a:pt x="492375" y="382725"/>
                  <a:pt x="743435" y="352329"/>
                </a:cubicBezTo>
                <a:cubicBezTo>
                  <a:pt x="698309" y="290204"/>
                  <a:pt x="670756" y="250354"/>
                  <a:pt x="623035" y="163386"/>
                </a:cubicBezTo>
                <a:cubicBezTo>
                  <a:pt x="816411" y="181862"/>
                  <a:pt x="932689" y="223305"/>
                  <a:pt x="1183242" y="287650"/>
                </a:cubicBezTo>
                <a:cubicBezTo>
                  <a:pt x="1234135" y="213595"/>
                  <a:pt x="1316378" y="139756"/>
                  <a:pt x="1345436" y="85051"/>
                </a:cubicBezTo>
                <a:cubicBezTo>
                  <a:pt x="1427504" y="111405"/>
                  <a:pt x="1471393" y="141366"/>
                  <a:pt x="1586236" y="195703"/>
                </a:cubicBezTo>
                <a:close/>
              </a:path>
            </a:pathLst>
          </a:custGeom>
          <a:solidFill>
            <a:schemeClr val="accent6">
              <a:lumMod val="40000"/>
              <a:lumOff val="60000"/>
            </a:schemeClr>
          </a:solidFill>
          <a:ln>
            <a:extLst>
              <a:ext uri="{C807C97D-BFC1-408E-A445-0C87EB9F89A2}">
                <ask:lineSketchStyleProps xmlns:ask="http://schemas.microsoft.com/office/drawing/2018/sketchyshapes" sd="2554557462">
                  <a:prstGeom prst="irregularSeal2">
                    <a:avLst/>
                  </a:prstGeom>
                  <ask:type>
                    <ask:lineSketchFreehand/>
                  </ask:type>
                </ask:lineSketchStyleProps>
              </a:ext>
            </a:extLst>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pSp>
        <p:nvGrpSpPr>
          <p:cNvPr id="30" name="グループ化 29">
            <a:extLst>
              <a:ext uri="{FF2B5EF4-FFF2-40B4-BE49-F238E27FC236}">
                <a16:creationId xmlns:a16="http://schemas.microsoft.com/office/drawing/2014/main" id="{B5EFD574-76CB-49DB-AB61-BDCB2088DACB}"/>
              </a:ext>
            </a:extLst>
          </p:cNvPr>
          <p:cNvGrpSpPr/>
          <p:nvPr/>
        </p:nvGrpSpPr>
        <p:grpSpPr>
          <a:xfrm>
            <a:off x="2258891" y="1488043"/>
            <a:ext cx="7878892" cy="4430936"/>
            <a:chOff x="399714" y="2060848"/>
            <a:chExt cx="7993145" cy="4331308"/>
          </a:xfrm>
        </p:grpSpPr>
        <p:cxnSp>
          <p:nvCxnSpPr>
            <p:cNvPr id="31" name="直線コネクタ 30">
              <a:extLst>
                <a:ext uri="{FF2B5EF4-FFF2-40B4-BE49-F238E27FC236}">
                  <a16:creationId xmlns:a16="http://schemas.microsoft.com/office/drawing/2014/main" id="{23391DCC-775B-4E49-8331-83AFB8F8B2B5}"/>
                </a:ext>
              </a:extLst>
            </p:cNvPr>
            <p:cNvCxnSpPr/>
            <p:nvPr/>
          </p:nvCxnSpPr>
          <p:spPr>
            <a:xfrm>
              <a:off x="1115616" y="3789040"/>
              <a:ext cx="64807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円/楕円 6">
              <a:extLst>
                <a:ext uri="{FF2B5EF4-FFF2-40B4-BE49-F238E27FC236}">
                  <a16:creationId xmlns:a16="http://schemas.microsoft.com/office/drawing/2014/main" id="{A6A38FB2-0060-4455-BB3F-B193B58D882D}"/>
                </a:ext>
              </a:extLst>
            </p:cNvPr>
            <p:cNvSpPr/>
            <p:nvPr/>
          </p:nvSpPr>
          <p:spPr>
            <a:xfrm>
              <a:off x="399714" y="3429000"/>
              <a:ext cx="792075" cy="8303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体調</a:t>
              </a:r>
            </a:p>
          </p:txBody>
        </p:sp>
        <p:cxnSp>
          <p:nvCxnSpPr>
            <p:cNvPr id="34" name="直線矢印コネクタ 33">
              <a:extLst>
                <a:ext uri="{FF2B5EF4-FFF2-40B4-BE49-F238E27FC236}">
                  <a16:creationId xmlns:a16="http://schemas.microsoft.com/office/drawing/2014/main" id="{613A80C8-A1F7-4B6C-B21E-FC153E63DBC6}"/>
                </a:ext>
              </a:extLst>
            </p:cNvPr>
            <p:cNvCxnSpPr/>
            <p:nvPr/>
          </p:nvCxnSpPr>
          <p:spPr>
            <a:xfrm flipV="1">
              <a:off x="791580" y="2060848"/>
              <a:ext cx="0" cy="13681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DAFA4891-D538-42CF-8DB2-4246A7713E19}"/>
                </a:ext>
              </a:extLst>
            </p:cNvPr>
            <p:cNvCxnSpPr/>
            <p:nvPr/>
          </p:nvCxnSpPr>
          <p:spPr>
            <a:xfrm>
              <a:off x="827584" y="4221088"/>
              <a:ext cx="0" cy="13681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フリーフォーム 10">
              <a:extLst>
                <a:ext uri="{FF2B5EF4-FFF2-40B4-BE49-F238E27FC236}">
                  <a16:creationId xmlns:a16="http://schemas.microsoft.com/office/drawing/2014/main" id="{E992747D-42D8-4EA2-B360-D1491EA7E637}"/>
                </a:ext>
              </a:extLst>
            </p:cNvPr>
            <p:cNvSpPr/>
            <p:nvPr/>
          </p:nvSpPr>
          <p:spPr>
            <a:xfrm>
              <a:off x="1423122" y="2323048"/>
              <a:ext cx="6175169" cy="3003991"/>
            </a:xfrm>
            <a:custGeom>
              <a:avLst/>
              <a:gdLst>
                <a:gd name="connsiteX0" fmla="*/ 6175169 w 6175169"/>
                <a:gd name="connsiteY0" fmla="*/ 1580943 h 3310478"/>
                <a:gd name="connsiteX1" fmla="*/ 5474525 w 6175169"/>
                <a:gd name="connsiteY1" fmla="*/ 3029733 h 3310478"/>
                <a:gd name="connsiteX2" fmla="*/ 4821382 w 6175169"/>
                <a:gd name="connsiteY2" fmla="*/ 3219738 h 3310478"/>
                <a:gd name="connsiteX3" fmla="*/ 3883231 w 6175169"/>
                <a:gd name="connsiteY3" fmla="*/ 1960954 h 3310478"/>
                <a:gd name="connsiteX4" fmla="*/ 3336967 w 6175169"/>
                <a:gd name="connsiteY4" fmla="*/ 690294 h 3310478"/>
                <a:gd name="connsiteX5" fmla="*/ 2422567 w 6175169"/>
                <a:gd name="connsiteY5" fmla="*/ 120278 h 3310478"/>
                <a:gd name="connsiteX6" fmla="*/ 1365663 w 6175169"/>
                <a:gd name="connsiteY6" fmla="*/ 298408 h 3310478"/>
                <a:gd name="connsiteX7" fmla="*/ 0 w 6175169"/>
                <a:gd name="connsiteY7" fmla="*/ 3065359 h 331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5169" h="3310478">
                  <a:moveTo>
                    <a:pt x="6175169" y="1580943"/>
                  </a:moveTo>
                  <a:cubicBezTo>
                    <a:pt x="5937662" y="2168772"/>
                    <a:pt x="5700156" y="2756601"/>
                    <a:pt x="5474525" y="3029733"/>
                  </a:cubicBezTo>
                  <a:cubicBezTo>
                    <a:pt x="5248894" y="3302866"/>
                    <a:pt x="5086598" y="3397868"/>
                    <a:pt x="4821382" y="3219738"/>
                  </a:cubicBezTo>
                  <a:cubicBezTo>
                    <a:pt x="4556166" y="3041608"/>
                    <a:pt x="4130633" y="2382528"/>
                    <a:pt x="3883231" y="1960954"/>
                  </a:cubicBezTo>
                  <a:cubicBezTo>
                    <a:pt x="3635829" y="1539380"/>
                    <a:pt x="3580411" y="997073"/>
                    <a:pt x="3336967" y="690294"/>
                  </a:cubicBezTo>
                  <a:cubicBezTo>
                    <a:pt x="3093523" y="383515"/>
                    <a:pt x="2751118" y="185592"/>
                    <a:pt x="2422567" y="120278"/>
                  </a:cubicBezTo>
                  <a:cubicBezTo>
                    <a:pt x="2094016" y="54964"/>
                    <a:pt x="1769424" y="-192439"/>
                    <a:pt x="1365663" y="298408"/>
                  </a:cubicBezTo>
                  <a:cubicBezTo>
                    <a:pt x="961902" y="789255"/>
                    <a:pt x="480951" y="1927307"/>
                    <a:pt x="0" y="3065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50" name="直線矢印コネクタ 49">
              <a:extLst>
                <a:ext uri="{FF2B5EF4-FFF2-40B4-BE49-F238E27FC236}">
                  <a16:creationId xmlns:a16="http://schemas.microsoft.com/office/drawing/2014/main" id="{EA663AB4-1B79-45E3-AA42-E2823CBE839A}"/>
                </a:ext>
              </a:extLst>
            </p:cNvPr>
            <p:cNvCxnSpPr>
              <a:stCxn id="43" idx="7"/>
            </p:cNvCxnSpPr>
            <p:nvPr/>
          </p:nvCxnSpPr>
          <p:spPr>
            <a:xfrm flipH="1">
              <a:off x="1259632" y="5104613"/>
              <a:ext cx="163490" cy="2224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下矢印 23">
              <a:extLst>
                <a:ext uri="{FF2B5EF4-FFF2-40B4-BE49-F238E27FC236}">
                  <a16:creationId xmlns:a16="http://schemas.microsoft.com/office/drawing/2014/main" id="{15BC93FB-AA87-49E6-AD3C-0CFC220E7EAB}"/>
                </a:ext>
              </a:extLst>
            </p:cNvPr>
            <p:cNvSpPr/>
            <p:nvPr/>
          </p:nvSpPr>
          <p:spPr>
            <a:xfrm>
              <a:off x="7384747" y="3303549"/>
              <a:ext cx="216024" cy="36004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52" name="直線矢印コネクタ 51">
              <a:extLst>
                <a:ext uri="{FF2B5EF4-FFF2-40B4-BE49-F238E27FC236}">
                  <a16:creationId xmlns:a16="http://schemas.microsoft.com/office/drawing/2014/main" id="{CD581E32-349E-4401-845B-2FA99CCBE604}"/>
                </a:ext>
              </a:extLst>
            </p:cNvPr>
            <p:cNvCxnSpPr/>
            <p:nvPr/>
          </p:nvCxnSpPr>
          <p:spPr>
            <a:xfrm>
              <a:off x="1115616" y="5589240"/>
              <a:ext cx="18002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D7378817-F558-4AE2-90AD-E3F8B405AD06}"/>
                </a:ext>
              </a:extLst>
            </p:cNvPr>
            <p:cNvCxnSpPr/>
            <p:nvPr/>
          </p:nvCxnSpPr>
          <p:spPr>
            <a:xfrm>
              <a:off x="2987824" y="5589240"/>
              <a:ext cx="2124236"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97B30037-DDCC-4309-955E-BFFD235CAE42}"/>
                </a:ext>
              </a:extLst>
            </p:cNvPr>
            <p:cNvCxnSpPr/>
            <p:nvPr/>
          </p:nvCxnSpPr>
          <p:spPr>
            <a:xfrm>
              <a:off x="5148064" y="5589240"/>
              <a:ext cx="252028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09815D1B-9800-4228-8DAF-97F011335A6C}"/>
                </a:ext>
              </a:extLst>
            </p:cNvPr>
            <p:cNvCxnSpPr/>
            <p:nvPr/>
          </p:nvCxnSpPr>
          <p:spPr>
            <a:xfrm>
              <a:off x="5220072" y="5949280"/>
              <a:ext cx="1296144"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06CE7AA0-4C98-4738-8E46-B31608CB25C0}"/>
                </a:ext>
              </a:extLst>
            </p:cNvPr>
            <p:cNvCxnSpPr/>
            <p:nvPr/>
          </p:nvCxnSpPr>
          <p:spPr>
            <a:xfrm>
              <a:off x="6516216" y="5949280"/>
              <a:ext cx="1152128"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B083E9F4-72E4-4397-B3A7-FC1E815F49CB}"/>
                </a:ext>
              </a:extLst>
            </p:cNvPr>
            <p:cNvSpPr txBox="1"/>
            <p:nvPr/>
          </p:nvSpPr>
          <p:spPr>
            <a:xfrm>
              <a:off x="1540284" y="5404573"/>
              <a:ext cx="951748" cy="369332"/>
            </a:xfrm>
            <a:prstGeom prst="rect">
              <a:avLst/>
            </a:prstGeom>
            <a:solidFill>
              <a:schemeClr val="bg1"/>
            </a:solidFill>
          </p:spPr>
          <p:txBody>
            <a:bodyPr wrap="square" rtlCol="0">
              <a:spAutoFit/>
            </a:bodyPr>
            <a:lstStyle/>
            <a:p>
              <a:pPr algn="ctr"/>
              <a:r>
                <a:rPr lang="ja-JP" altLang="en-US" b="1" dirty="0"/>
                <a:t>疲弊期</a:t>
              </a:r>
            </a:p>
          </p:txBody>
        </p:sp>
        <p:sp>
          <p:nvSpPr>
            <p:cNvPr id="58" name="テキスト ボックス 57">
              <a:extLst>
                <a:ext uri="{FF2B5EF4-FFF2-40B4-BE49-F238E27FC236}">
                  <a16:creationId xmlns:a16="http://schemas.microsoft.com/office/drawing/2014/main" id="{FA743D76-9759-4BC3-A76F-A956F200908A}"/>
                </a:ext>
              </a:extLst>
            </p:cNvPr>
            <p:cNvSpPr txBox="1"/>
            <p:nvPr/>
          </p:nvSpPr>
          <p:spPr>
            <a:xfrm>
              <a:off x="3537815" y="5418594"/>
              <a:ext cx="887613" cy="369332"/>
            </a:xfrm>
            <a:prstGeom prst="rect">
              <a:avLst/>
            </a:prstGeom>
            <a:solidFill>
              <a:schemeClr val="bg1"/>
            </a:solidFill>
          </p:spPr>
          <p:txBody>
            <a:bodyPr wrap="square" rtlCol="0">
              <a:spAutoFit/>
            </a:bodyPr>
            <a:lstStyle/>
            <a:p>
              <a:pPr algn="ctr"/>
              <a:r>
                <a:rPr lang="ja-JP" altLang="en-US" b="1" dirty="0"/>
                <a:t>抵抗期</a:t>
              </a:r>
            </a:p>
          </p:txBody>
        </p:sp>
        <p:sp>
          <p:nvSpPr>
            <p:cNvPr id="59" name="テキスト ボックス 58">
              <a:extLst>
                <a:ext uri="{FF2B5EF4-FFF2-40B4-BE49-F238E27FC236}">
                  <a16:creationId xmlns:a16="http://schemas.microsoft.com/office/drawing/2014/main" id="{986CC096-A468-4DB8-AB1A-B70646FAA81A}"/>
                </a:ext>
              </a:extLst>
            </p:cNvPr>
            <p:cNvSpPr txBox="1"/>
            <p:nvPr/>
          </p:nvSpPr>
          <p:spPr>
            <a:xfrm>
              <a:off x="5658998" y="5424428"/>
              <a:ext cx="1498411" cy="369332"/>
            </a:xfrm>
            <a:prstGeom prst="rect">
              <a:avLst/>
            </a:prstGeom>
            <a:solidFill>
              <a:schemeClr val="bg1"/>
            </a:solidFill>
          </p:spPr>
          <p:txBody>
            <a:bodyPr wrap="square" rtlCol="0">
              <a:spAutoFit/>
            </a:bodyPr>
            <a:lstStyle/>
            <a:p>
              <a:pPr algn="ctr"/>
              <a:r>
                <a:rPr lang="ja-JP" altLang="en-US" b="1" dirty="0"/>
                <a:t>警告反応期</a:t>
              </a:r>
            </a:p>
          </p:txBody>
        </p:sp>
        <p:sp>
          <p:nvSpPr>
            <p:cNvPr id="60" name="テキスト ボックス 59">
              <a:extLst>
                <a:ext uri="{FF2B5EF4-FFF2-40B4-BE49-F238E27FC236}">
                  <a16:creationId xmlns:a16="http://schemas.microsoft.com/office/drawing/2014/main" id="{9B2145B0-FA57-4646-A9FE-CCA82DBDA19A}"/>
                </a:ext>
              </a:extLst>
            </p:cNvPr>
            <p:cNvSpPr txBox="1"/>
            <p:nvPr/>
          </p:nvSpPr>
          <p:spPr>
            <a:xfrm>
              <a:off x="4736012" y="6031128"/>
              <a:ext cx="2017937" cy="361028"/>
            </a:xfrm>
            <a:prstGeom prst="rect">
              <a:avLst/>
            </a:prstGeom>
            <a:solidFill>
              <a:schemeClr val="bg1"/>
            </a:solidFill>
          </p:spPr>
          <p:txBody>
            <a:bodyPr wrap="square" rtlCol="0">
              <a:spAutoFit/>
            </a:bodyPr>
            <a:lstStyle/>
            <a:p>
              <a:pPr algn="ctr"/>
              <a:r>
                <a:rPr lang="ja-JP" altLang="en-US" b="1" dirty="0"/>
                <a:t>反ショック期</a:t>
              </a:r>
            </a:p>
          </p:txBody>
        </p:sp>
        <p:sp>
          <p:nvSpPr>
            <p:cNvPr id="61" name="テキスト ボックス 60">
              <a:extLst>
                <a:ext uri="{FF2B5EF4-FFF2-40B4-BE49-F238E27FC236}">
                  <a16:creationId xmlns:a16="http://schemas.microsoft.com/office/drawing/2014/main" id="{A68C37AB-F9EA-43DA-A2F9-C5D1A4097AC5}"/>
                </a:ext>
              </a:extLst>
            </p:cNvPr>
            <p:cNvSpPr txBox="1"/>
            <p:nvPr/>
          </p:nvSpPr>
          <p:spPr>
            <a:xfrm>
              <a:off x="6355241" y="6007569"/>
              <a:ext cx="1754460" cy="361028"/>
            </a:xfrm>
            <a:prstGeom prst="rect">
              <a:avLst/>
            </a:prstGeom>
            <a:noFill/>
          </p:spPr>
          <p:txBody>
            <a:bodyPr wrap="square" rtlCol="0">
              <a:spAutoFit/>
            </a:bodyPr>
            <a:lstStyle/>
            <a:p>
              <a:pPr algn="ctr"/>
              <a:r>
                <a:rPr lang="ja-JP" altLang="en-US" b="1" dirty="0"/>
                <a:t>ショック期</a:t>
              </a:r>
            </a:p>
          </p:txBody>
        </p:sp>
        <p:sp>
          <p:nvSpPr>
            <p:cNvPr id="62" name="テキスト ボックス 61">
              <a:extLst>
                <a:ext uri="{FF2B5EF4-FFF2-40B4-BE49-F238E27FC236}">
                  <a16:creationId xmlns:a16="http://schemas.microsoft.com/office/drawing/2014/main" id="{2AC4E4A0-3095-43BA-BD99-649AC7E7C978}"/>
                </a:ext>
              </a:extLst>
            </p:cNvPr>
            <p:cNvSpPr txBox="1"/>
            <p:nvPr/>
          </p:nvSpPr>
          <p:spPr>
            <a:xfrm>
              <a:off x="6592659" y="2613730"/>
              <a:ext cx="1800200" cy="511456"/>
            </a:xfrm>
            <a:prstGeom prst="rect">
              <a:avLst/>
            </a:prstGeom>
            <a:noFill/>
          </p:spPr>
          <p:txBody>
            <a:bodyPr wrap="square" rtlCol="0">
              <a:spAutoFit/>
            </a:bodyPr>
            <a:lstStyle/>
            <a:p>
              <a:r>
                <a:rPr lang="ja-JP" altLang="en-US" sz="2800" b="1" dirty="0"/>
                <a:t>ストレス</a:t>
              </a:r>
            </a:p>
          </p:txBody>
        </p:sp>
        <p:sp>
          <p:nvSpPr>
            <p:cNvPr id="63" name="テキスト ボックス 62">
              <a:extLst>
                <a:ext uri="{FF2B5EF4-FFF2-40B4-BE49-F238E27FC236}">
                  <a16:creationId xmlns:a16="http://schemas.microsoft.com/office/drawing/2014/main" id="{A91B3F01-F55A-4AA5-879E-6FA658A9A8DF}"/>
                </a:ext>
              </a:extLst>
            </p:cNvPr>
            <p:cNvSpPr txBox="1"/>
            <p:nvPr/>
          </p:nvSpPr>
          <p:spPr>
            <a:xfrm>
              <a:off x="6532831" y="4129426"/>
              <a:ext cx="442236" cy="461665"/>
            </a:xfrm>
            <a:prstGeom prst="rect">
              <a:avLst/>
            </a:prstGeom>
            <a:noFill/>
          </p:spPr>
          <p:txBody>
            <a:bodyPr wrap="square" rtlCol="0">
              <a:spAutoFit/>
            </a:bodyPr>
            <a:lstStyle/>
            <a:p>
              <a:r>
                <a:rPr lang="ja-JP" altLang="en-US" sz="2400" dirty="0"/>
                <a:t>①</a:t>
              </a:r>
            </a:p>
          </p:txBody>
        </p:sp>
        <p:sp>
          <p:nvSpPr>
            <p:cNvPr id="64" name="テキスト ボックス 63">
              <a:extLst>
                <a:ext uri="{FF2B5EF4-FFF2-40B4-BE49-F238E27FC236}">
                  <a16:creationId xmlns:a16="http://schemas.microsoft.com/office/drawing/2014/main" id="{F7160912-C2F7-47C3-8FA6-52BCDE4A39D4}"/>
                </a:ext>
              </a:extLst>
            </p:cNvPr>
            <p:cNvSpPr txBox="1"/>
            <p:nvPr/>
          </p:nvSpPr>
          <p:spPr>
            <a:xfrm>
              <a:off x="3630489" y="2514091"/>
              <a:ext cx="442236" cy="461665"/>
            </a:xfrm>
            <a:prstGeom prst="rect">
              <a:avLst/>
            </a:prstGeom>
            <a:noFill/>
          </p:spPr>
          <p:txBody>
            <a:bodyPr wrap="square" rtlCol="0">
              <a:spAutoFit/>
            </a:bodyPr>
            <a:lstStyle/>
            <a:p>
              <a:r>
                <a:rPr lang="ja-JP" altLang="en-US" sz="2400" dirty="0"/>
                <a:t>②</a:t>
              </a:r>
            </a:p>
          </p:txBody>
        </p:sp>
        <p:sp>
          <p:nvSpPr>
            <p:cNvPr id="65" name="テキスト ボックス 64">
              <a:extLst>
                <a:ext uri="{FF2B5EF4-FFF2-40B4-BE49-F238E27FC236}">
                  <a16:creationId xmlns:a16="http://schemas.microsoft.com/office/drawing/2014/main" id="{EEB5FD3D-EAE2-4531-ADBC-7078A050B199}"/>
                </a:ext>
              </a:extLst>
            </p:cNvPr>
            <p:cNvSpPr txBox="1"/>
            <p:nvPr/>
          </p:nvSpPr>
          <p:spPr>
            <a:xfrm>
              <a:off x="1768331" y="4532312"/>
              <a:ext cx="442236" cy="461665"/>
            </a:xfrm>
            <a:prstGeom prst="rect">
              <a:avLst/>
            </a:prstGeom>
            <a:noFill/>
          </p:spPr>
          <p:txBody>
            <a:bodyPr wrap="square" rtlCol="0">
              <a:spAutoFit/>
            </a:bodyPr>
            <a:lstStyle/>
            <a:p>
              <a:r>
                <a:rPr lang="ja-JP" altLang="en-US" sz="2400" dirty="0"/>
                <a:t>③</a:t>
              </a:r>
            </a:p>
          </p:txBody>
        </p:sp>
      </p:grpSp>
      <p:sp>
        <p:nvSpPr>
          <p:cNvPr id="66" name="テキスト ボックス 65">
            <a:extLst>
              <a:ext uri="{FF2B5EF4-FFF2-40B4-BE49-F238E27FC236}">
                <a16:creationId xmlns:a16="http://schemas.microsoft.com/office/drawing/2014/main" id="{222DAFAA-D125-46F3-8186-E0B9C16F6F31}"/>
              </a:ext>
            </a:extLst>
          </p:cNvPr>
          <p:cNvSpPr txBox="1"/>
          <p:nvPr/>
        </p:nvSpPr>
        <p:spPr>
          <a:xfrm>
            <a:off x="8864421" y="6415400"/>
            <a:ext cx="3207704" cy="276999"/>
          </a:xfrm>
          <a:prstGeom prst="rect">
            <a:avLst/>
          </a:prstGeom>
          <a:noFill/>
        </p:spPr>
        <p:txBody>
          <a:bodyPr wrap="square">
            <a:spAutoFit/>
          </a:bodyPr>
          <a:lstStyle/>
          <a:p>
            <a:r>
              <a:rPr lang="ja-JP" altLang="en-US" sz="1200" dirty="0"/>
              <a:t>（ハンス･セリエ博士のストレス学説より）</a:t>
            </a:r>
          </a:p>
        </p:txBody>
      </p:sp>
      <p:sp>
        <p:nvSpPr>
          <p:cNvPr id="67" name="テキスト ボックス 66">
            <a:extLst>
              <a:ext uri="{FF2B5EF4-FFF2-40B4-BE49-F238E27FC236}">
                <a16:creationId xmlns:a16="http://schemas.microsoft.com/office/drawing/2014/main" id="{657F25E5-7E4E-46F0-B220-63CB008AE883}"/>
              </a:ext>
            </a:extLst>
          </p:cNvPr>
          <p:cNvSpPr txBox="1"/>
          <p:nvPr/>
        </p:nvSpPr>
        <p:spPr>
          <a:xfrm>
            <a:off x="9254445" y="3473794"/>
            <a:ext cx="2755485" cy="1185431"/>
          </a:xfrm>
          <a:prstGeom prst="wedgeRoundRectCallout">
            <a:avLst>
              <a:gd name="adj1" fmla="val -65211"/>
              <a:gd name="adj2" fmla="val -16780"/>
              <a:gd name="adj3" fmla="val 16667"/>
            </a:avLst>
          </a:prstGeom>
          <a:solidFill>
            <a:schemeClr val="accent5">
              <a:lumMod val="20000"/>
              <a:lumOff val="80000"/>
            </a:schemeClr>
          </a:solidFill>
          <a:ln>
            <a:solidFill>
              <a:schemeClr val="tx1"/>
            </a:solidFill>
            <a:extLst>
              <a:ext uri="{C807C97D-BFC1-408E-A445-0C87EB9F89A2}">
                <ask:lineSketchStyleProps xmlns:ask="http://schemas.microsoft.com/office/drawing/2018/sketchyshapes" sd="2699220513">
                  <a:custGeom>
                    <a:avLst/>
                    <a:gdLst>
                      <a:gd name="connsiteX0" fmla="*/ 0 w 2755485"/>
                      <a:gd name="connsiteY0" fmla="*/ 197576 h 1185431"/>
                      <a:gd name="connsiteX1" fmla="*/ 197576 w 2755485"/>
                      <a:gd name="connsiteY1" fmla="*/ 0 h 1185431"/>
                      <a:gd name="connsiteX2" fmla="*/ 459248 w 2755485"/>
                      <a:gd name="connsiteY2" fmla="*/ 0 h 1185431"/>
                      <a:gd name="connsiteX3" fmla="*/ 459248 w 2755485"/>
                      <a:gd name="connsiteY3" fmla="*/ 0 h 1185431"/>
                      <a:gd name="connsiteX4" fmla="*/ 1148119 w 2755485"/>
                      <a:gd name="connsiteY4" fmla="*/ 0 h 1185431"/>
                      <a:gd name="connsiteX5" fmla="*/ 1632147 w 2755485"/>
                      <a:gd name="connsiteY5" fmla="*/ 0 h 1185431"/>
                      <a:gd name="connsiteX6" fmla="*/ 2087979 w 2755485"/>
                      <a:gd name="connsiteY6" fmla="*/ 0 h 1185431"/>
                      <a:gd name="connsiteX7" fmla="*/ 2557909 w 2755485"/>
                      <a:gd name="connsiteY7" fmla="*/ 0 h 1185431"/>
                      <a:gd name="connsiteX8" fmla="*/ 2755485 w 2755485"/>
                      <a:gd name="connsiteY8" fmla="*/ 197576 h 1185431"/>
                      <a:gd name="connsiteX9" fmla="*/ 2755485 w 2755485"/>
                      <a:gd name="connsiteY9" fmla="*/ 197572 h 1185431"/>
                      <a:gd name="connsiteX10" fmla="*/ 2755485 w 2755485"/>
                      <a:gd name="connsiteY10" fmla="*/ 197572 h 1185431"/>
                      <a:gd name="connsiteX11" fmla="*/ 2755485 w 2755485"/>
                      <a:gd name="connsiteY11" fmla="*/ 493930 h 1185431"/>
                      <a:gd name="connsiteX12" fmla="*/ 2755485 w 2755485"/>
                      <a:gd name="connsiteY12" fmla="*/ 987855 h 1185431"/>
                      <a:gd name="connsiteX13" fmla="*/ 2557909 w 2755485"/>
                      <a:gd name="connsiteY13" fmla="*/ 1185431 h 1185431"/>
                      <a:gd name="connsiteX14" fmla="*/ 2116175 w 2755485"/>
                      <a:gd name="connsiteY14" fmla="*/ 1185431 h 1185431"/>
                      <a:gd name="connsiteX15" fmla="*/ 1632147 w 2755485"/>
                      <a:gd name="connsiteY15" fmla="*/ 1185431 h 1185431"/>
                      <a:gd name="connsiteX16" fmla="*/ 1148119 w 2755485"/>
                      <a:gd name="connsiteY16" fmla="*/ 1185431 h 1185431"/>
                      <a:gd name="connsiteX17" fmla="*/ 459248 w 2755485"/>
                      <a:gd name="connsiteY17" fmla="*/ 1185431 h 1185431"/>
                      <a:gd name="connsiteX18" fmla="*/ 459248 w 2755485"/>
                      <a:gd name="connsiteY18" fmla="*/ 1185431 h 1185431"/>
                      <a:gd name="connsiteX19" fmla="*/ 197576 w 2755485"/>
                      <a:gd name="connsiteY19" fmla="*/ 1185431 h 1185431"/>
                      <a:gd name="connsiteX20" fmla="*/ 0 w 2755485"/>
                      <a:gd name="connsiteY20" fmla="*/ 987855 h 1185431"/>
                      <a:gd name="connsiteX21" fmla="*/ 0 w 2755485"/>
                      <a:gd name="connsiteY21" fmla="*/ 493930 h 1185431"/>
                      <a:gd name="connsiteX22" fmla="*/ -419137 w 2755485"/>
                      <a:gd name="connsiteY22" fmla="*/ 393800 h 1185431"/>
                      <a:gd name="connsiteX23" fmla="*/ 0 w 2755485"/>
                      <a:gd name="connsiteY23" fmla="*/ 197572 h 1185431"/>
                      <a:gd name="connsiteX24" fmla="*/ 0 w 2755485"/>
                      <a:gd name="connsiteY24" fmla="*/ 197576 h 118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5485" h="1185431" fill="none" extrusionOk="0">
                        <a:moveTo>
                          <a:pt x="0" y="197576"/>
                        </a:moveTo>
                        <a:cubicBezTo>
                          <a:pt x="2828" y="63314"/>
                          <a:pt x="92941" y="13808"/>
                          <a:pt x="197576" y="0"/>
                        </a:cubicBezTo>
                        <a:cubicBezTo>
                          <a:pt x="290940" y="1382"/>
                          <a:pt x="337549" y="10568"/>
                          <a:pt x="459248" y="0"/>
                        </a:cubicBezTo>
                        <a:lnTo>
                          <a:pt x="459248" y="0"/>
                        </a:lnTo>
                        <a:cubicBezTo>
                          <a:pt x="778037" y="-32428"/>
                          <a:pt x="931426" y="13734"/>
                          <a:pt x="1148119" y="0"/>
                        </a:cubicBezTo>
                        <a:cubicBezTo>
                          <a:pt x="1247563" y="-18296"/>
                          <a:pt x="1396719" y="5290"/>
                          <a:pt x="1632147" y="0"/>
                        </a:cubicBezTo>
                        <a:cubicBezTo>
                          <a:pt x="1867575" y="-5290"/>
                          <a:pt x="1870544" y="-782"/>
                          <a:pt x="2087979" y="0"/>
                        </a:cubicBezTo>
                        <a:cubicBezTo>
                          <a:pt x="2305414" y="782"/>
                          <a:pt x="2405891" y="5354"/>
                          <a:pt x="2557909" y="0"/>
                        </a:cubicBezTo>
                        <a:cubicBezTo>
                          <a:pt x="2671557" y="2402"/>
                          <a:pt x="2774198" y="73219"/>
                          <a:pt x="2755485" y="197576"/>
                        </a:cubicBezTo>
                        <a:lnTo>
                          <a:pt x="2755485" y="197572"/>
                        </a:lnTo>
                        <a:lnTo>
                          <a:pt x="2755485" y="197572"/>
                        </a:lnTo>
                        <a:cubicBezTo>
                          <a:pt x="2765795" y="283592"/>
                          <a:pt x="2754699" y="431889"/>
                          <a:pt x="2755485" y="493930"/>
                        </a:cubicBezTo>
                        <a:cubicBezTo>
                          <a:pt x="2775566" y="693314"/>
                          <a:pt x="2779319" y="850367"/>
                          <a:pt x="2755485" y="987855"/>
                        </a:cubicBezTo>
                        <a:cubicBezTo>
                          <a:pt x="2744749" y="1099163"/>
                          <a:pt x="2668446" y="1188206"/>
                          <a:pt x="2557909" y="1185431"/>
                        </a:cubicBezTo>
                        <a:cubicBezTo>
                          <a:pt x="2405844" y="1182756"/>
                          <a:pt x="2335714" y="1170524"/>
                          <a:pt x="2116175" y="1185431"/>
                        </a:cubicBezTo>
                        <a:cubicBezTo>
                          <a:pt x="1896636" y="1200338"/>
                          <a:pt x="1779460" y="1203967"/>
                          <a:pt x="1632147" y="1185431"/>
                        </a:cubicBezTo>
                        <a:cubicBezTo>
                          <a:pt x="1484834" y="1166895"/>
                          <a:pt x="1270271" y="1197999"/>
                          <a:pt x="1148119" y="1185431"/>
                        </a:cubicBezTo>
                        <a:cubicBezTo>
                          <a:pt x="909299" y="1158576"/>
                          <a:pt x="798178" y="1155771"/>
                          <a:pt x="459248" y="1185431"/>
                        </a:cubicBezTo>
                        <a:lnTo>
                          <a:pt x="459248" y="1185431"/>
                        </a:lnTo>
                        <a:cubicBezTo>
                          <a:pt x="393185" y="1198329"/>
                          <a:pt x="285672" y="1194551"/>
                          <a:pt x="197576" y="1185431"/>
                        </a:cubicBezTo>
                        <a:cubicBezTo>
                          <a:pt x="102656" y="1176125"/>
                          <a:pt x="13256" y="1110428"/>
                          <a:pt x="0" y="987855"/>
                        </a:cubicBezTo>
                        <a:cubicBezTo>
                          <a:pt x="-10396" y="784973"/>
                          <a:pt x="-2950" y="657611"/>
                          <a:pt x="0" y="493930"/>
                        </a:cubicBezTo>
                        <a:cubicBezTo>
                          <a:pt x="-169120" y="465384"/>
                          <a:pt x="-222981" y="433815"/>
                          <a:pt x="-419137" y="393800"/>
                        </a:cubicBezTo>
                        <a:cubicBezTo>
                          <a:pt x="-291573" y="310925"/>
                          <a:pt x="-152205" y="267165"/>
                          <a:pt x="0" y="197572"/>
                        </a:cubicBezTo>
                        <a:lnTo>
                          <a:pt x="0" y="197576"/>
                        </a:lnTo>
                        <a:close/>
                      </a:path>
                      <a:path w="2755485" h="1185431" stroke="0" extrusionOk="0">
                        <a:moveTo>
                          <a:pt x="0" y="197576"/>
                        </a:moveTo>
                        <a:cubicBezTo>
                          <a:pt x="2919" y="112415"/>
                          <a:pt x="83464" y="11119"/>
                          <a:pt x="197576" y="0"/>
                        </a:cubicBezTo>
                        <a:cubicBezTo>
                          <a:pt x="315221" y="4749"/>
                          <a:pt x="352484" y="10106"/>
                          <a:pt x="459248" y="0"/>
                        </a:cubicBezTo>
                        <a:lnTo>
                          <a:pt x="459248" y="0"/>
                        </a:lnTo>
                        <a:cubicBezTo>
                          <a:pt x="793900" y="16575"/>
                          <a:pt x="900068" y="-5772"/>
                          <a:pt x="1148119" y="0"/>
                        </a:cubicBezTo>
                        <a:cubicBezTo>
                          <a:pt x="1247219" y="-4159"/>
                          <a:pt x="1510797" y="-4948"/>
                          <a:pt x="1618049" y="0"/>
                        </a:cubicBezTo>
                        <a:cubicBezTo>
                          <a:pt x="1725301" y="4948"/>
                          <a:pt x="1839260" y="16978"/>
                          <a:pt x="2059783" y="0"/>
                        </a:cubicBezTo>
                        <a:cubicBezTo>
                          <a:pt x="2280306" y="-16978"/>
                          <a:pt x="2325058" y="23800"/>
                          <a:pt x="2557909" y="0"/>
                        </a:cubicBezTo>
                        <a:cubicBezTo>
                          <a:pt x="2657093" y="-3645"/>
                          <a:pt x="2746576" y="78353"/>
                          <a:pt x="2755485" y="197576"/>
                        </a:cubicBezTo>
                        <a:lnTo>
                          <a:pt x="2755485" y="197572"/>
                        </a:lnTo>
                        <a:lnTo>
                          <a:pt x="2755485" y="197572"/>
                        </a:lnTo>
                        <a:cubicBezTo>
                          <a:pt x="2751719" y="323408"/>
                          <a:pt x="2763468" y="423343"/>
                          <a:pt x="2755485" y="493930"/>
                        </a:cubicBezTo>
                        <a:cubicBezTo>
                          <a:pt x="2734287" y="612513"/>
                          <a:pt x="2778997" y="824207"/>
                          <a:pt x="2755485" y="987855"/>
                        </a:cubicBezTo>
                        <a:cubicBezTo>
                          <a:pt x="2777221" y="1104665"/>
                          <a:pt x="2650938" y="1181835"/>
                          <a:pt x="2557909" y="1185431"/>
                        </a:cubicBezTo>
                        <a:cubicBezTo>
                          <a:pt x="2411776" y="1208793"/>
                          <a:pt x="2292196" y="1169595"/>
                          <a:pt x="2087979" y="1185431"/>
                        </a:cubicBezTo>
                        <a:cubicBezTo>
                          <a:pt x="1883762" y="1201268"/>
                          <a:pt x="1777378" y="1176451"/>
                          <a:pt x="1646245" y="1185431"/>
                        </a:cubicBezTo>
                        <a:cubicBezTo>
                          <a:pt x="1515112" y="1194411"/>
                          <a:pt x="1334985" y="1192131"/>
                          <a:pt x="1148119" y="1185431"/>
                        </a:cubicBezTo>
                        <a:cubicBezTo>
                          <a:pt x="902267" y="1218324"/>
                          <a:pt x="601959" y="1198308"/>
                          <a:pt x="459248" y="1185431"/>
                        </a:cubicBezTo>
                        <a:lnTo>
                          <a:pt x="459248" y="1185431"/>
                        </a:lnTo>
                        <a:cubicBezTo>
                          <a:pt x="386718" y="1175828"/>
                          <a:pt x="266515" y="1192322"/>
                          <a:pt x="197576" y="1185431"/>
                        </a:cubicBezTo>
                        <a:cubicBezTo>
                          <a:pt x="66616" y="1176416"/>
                          <a:pt x="23702" y="1100294"/>
                          <a:pt x="0" y="987855"/>
                        </a:cubicBezTo>
                        <a:cubicBezTo>
                          <a:pt x="20420" y="804337"/>
                          <a:pt x="-16495" y="674701"/>
                          <a:pt x="0" y="493930"/>
                        </a:cubicBezTo>
                        <a:cubicBezTo>
                          <a:pt x="-182176" y="438665"/>
                          <a:pt x="-331866" y="419086"/>
                          <a:pt x="-419137" y="393800"/>
                        </a:cubicBezTo>
                        <a:cubicBezTo>
                          <a:pt x="-250545" y="315082"/>
                          <a:pt x="-178827" y="279458"/>
                          <a:pt x="0" y="197572"/>
                        </a:cubicBezTo>
                        <a:lnTo>
                          <a:pt x="0" y="197576"/>
                        </a:lnTo>
                        <a:close/>
                      </a:path>
                    </a:pathLst>
                  </a:custGeom>
                  <ask:type>
                    <ask:lineSketchNone/>
                  </ask:type>
                </ask:lineSketchStyleProps>
              </a:ext>
            </a:extLst>
          </a:ln>
        </p:spPr>
        <p:txBody>
          <a:bodyPr wrap="square" anchor="ctr">
            <a:spAutoFit/>
          </a:bodyPr>
          <a:lstStyle/>
          <a:p>
            <a:pPr marL="0" indent="0">
              <a:lnSpc>
                <a:spcPct val="120000"/>
              </a:lnSpc>
              <a:buNone/>
            </a:pPr>
            <a:r>
              <a:rPr lang="ja-JP" altLang="en-US" sz="1800" dirty="0">
                <a:latin typeface="游ゴシック Medium" panose="020B0500000000000000" pitchFamily="50" charset="-128"/>
                <a:ea typeface="游ゴシック Medium" panose="020B0500000000000000" pitchFamily="50" charset="-128"/>
              </a:rPr>
              <a:t>ストレスにより心身に不調が現れ，本人にも自覚があります。</a:t>
            </a:r>
            <a:endParaRPr lang="en-US" altLang="ja-JP" sz="1800" dirty="0">
              <a:latin typeface="游ゴシック Medium" panose="020B0500000000000000" pitchFamily="50" charset="-128"/>
              <a:ea typeface="游ゴシック Medium" panose="020B0500000000000000" pitchFamily="50" charset="-128"/>
            </a:endParaRPr>
          </a:p>
        </p:txBody>
      </p:sp>
      <p:sp>
        <p:nvSpPr>
          <p:cNvPr id="68" name="テキスト ボックス 67">
            <a:extLst>
              <a:ext uri="{FF2B5EF4-FFF2-40B4-BE49-F238E27FC236}">
                <a16:creationId xmlns:a16="http://schemas.microsoft.com/office/drawing/2014/main" id="{7104FDC9-AA0E-4A5E-AF2A-55349B30035E}"/>
              </a:ext>
            </a:extLst>
          </p:cNvPr>
          <p:cNvSpPr txBox="1"/>
          <p:nvPr/>
        </p:nvSpPr>
        <p:spPr>
          <a:xfrm>
            <a:off x="4205013" y="2891055"/>
            <a:ext cx="2455891" cy="1185431"/>
          </a:xfrm>
          <a:prstGeom prst="wedgeRoundRectCallout">
            <a:avLst>
              <a:gd name="adj1" fmla="val 11367"/>
              <a:gd name="adj2" fmla="val -93933"/>
              <a:gd name="adj3" fmla="val 16667"/>
            </a:avLst>
          </a:prstGeom>
          <a:solidFill>
            <a:schemeClr val="accent5">
              <a:lumMod val="20000"/>
              <a:lumOff val="80000"/>
            </a:schemeClr>
          </a:solidFill>
          <a:ln>
            <a:solidFill>
              <a:schemeClr val="tx1"/>
            </a:solidFill>
            <a:extLst>
              <a:ext uri="{C807C97D-BFC1-408E-A445-0C87EB9F89A2}">
                <ask:lineSketchStyleProps xmlns:ask="http://schemas.microsoft.com/office/drawing/2018/sketchyshapes" sd="549444481">
                  <a:custGeom>
                    <a:avLst/>
                    <a:gdLst>
                      <a:gd name="connsiteX0" fmla="*/ 0 w 2455891"/>
                      <a:gd name="connsiteY0" fmla="*/ 197576 h 1185431"/>
                      <a:gd name="connsiteX1" fmla="*/ 197576 w 2455891"/>
                      <a:gd name="connsiteY1" fmla="*/ 0 h 1185431"/>
                      <a:gd name="connsiteX2" fmla="*/ 839790 w 2455891"/>
                      <a:gd name="connsiteY2" fmla="*/ 0 h 1185431"/>
                      <a:gd name="connsiteX3" fmla="*/ 1432603 w 2455891"/>
                      <a:gd name="connsiteY3" fmla="*/ 0 h 1185431"/>
                      <a:gd name="connsiteX4" fmla="*/ 1507107 w 2455891"/>
                      <a:gd name="connsiteY4" fmla="*/ -520795 h 1185431"/>
                      <a:gd name="connsiteX5" fmla="*/ 1766052 w 2455891"/>
                      <a:gd name="connsiteY5" fmla="*/ -270813 h 1185431"/>
                      <a:gd name="connsiteX6" fmla="*/ 2046576 w 2455891"/>
                      <a:gd name="connsiteY6" fmla="*/ 0 h 1185431"/>
                      <a:gd name="connsiteX7" fmla="*/ 2258315 w 2455891"/>
                      <a:gd name="connsiteY7" fmla="*/ 0 h 1185431"/>
                      <a:gd name="connsiteX8" fmla="*/ 2455891 w 2455891"/>
                      <a:gd name="connsiteY8" fmla="*/ 197576 h 1185431"/>
                      <a:gd name="connsiteX9" fmla="*/ 2455891 w 2455891"/>
                      <a:gd name="connsiteY9" fmla="*/ 197572 h 1185431"/>
                      <a:gd name="connsiteX10" fmla="*/ 2455891 w 2455891"/>
                      <a:gd name="connsiteY10" fmla="*/ 197572 h 1185431"/>
                      <a:gd name="connsiteX11" fmla="*/ 2455891 w 2455891"/>
                      <a:gd name="connsiteY11" fmla="*/ 493930 h 1185431"/>
                      <a:gd name="connsiteX12" fmla="*/ 2455891 w 2455891"/>
                      <a:gd name="connsiteY12" fmla="*/ 987855 h 1185431"/>
                      <a:gd name="connsiteX13" fmla="*/ 2258315 w 2455891"/>
                      <a:gd name="connsiteY13" fmla="*/ 1185431 h 1185431"/>
                      <a:gd name="connsiteX14" fmla="*/ 2046576 w 2455891"/>
                      <a:gd name="connsiteY14" fmla="*/ 1185431 h 1185431"/>
                      <a:gd name="connsiteX15" fmla="*/ 1432603 w 2455891"/>
                      <a:gd name="connsiteY15" fmla="*/ 1185431 h 1185431"/>
                      <a:gd name="connsiteX16" fmla="*/ 1432603 w 2455891"/>
                      <a:gd name="connsiteY16" fmla="*/ 1185431 h 1185431"/>
                      <a:gd name="connsiteX17" fmla="*/ 827440 w 2455891"/>
                      <a:gd name="connsiteY17" fmla="*/ 1185431 h 1185431"/>
                      <a:gd name="connsiteX18" fmla="*/ 197576 w 2455891"/>
                      <a:gd name="connsiteY18" fmla="*/ 1185431 h 1185431"/>
                      <a:gd name="connsiteX19" fmla="*/ 0 w 2455891"/>
                      <a:gd name="connsiteY19" fmla="*/ 987855 h 1185431"/>
                      <a:gd name="connsiteX20" fmla="*/ 0 w 2455891"/>
                      <a:gd name="connsiteY20" fmla="*/ 493930 h 1185431"/>
                      <a:gd name="connsiteX21" fmla="*/ 0 w 2455891"/>
                      <a:gd name="connsiteY21" fmla="*/ 197572 h 1185431"/>
                      <a:gd name="connsiteX22" fmla="*/ 0 w 2455891"/>
                      <a:gd name="connsiteY22" fmla="*/ 197572 h 1185431"/>
                      <a:gd name="connsiteX23" fmla="*/ 0 w 2455891"/>
                      <a:gd name="connsiteY23" fmla="*/ 197576 h 118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55891" h="1185431" fill="none" extrusionOk="0">
                        <a:moveTo>
                          <a:pt x="0" y="197576"/>
                        </a:moveTo>
                        <a:cubicBezTo>
                          <a:pt x="-18762" y="87604"/>
                          <a:pt x="82369" y="-7713"/>
                          <a:pt x="197576" y="0"/>
                        </a:cubicBezTo>
                        <a:cubicBezTo>
                          <a:pt x="396249" y="27284"/>
                          <a:pt x="590261" y="-18306"/>
                          <a:pt x="839790" y="0"/>
                        </a:cubicBezTo>
                        <a:cubicBezTo>
                          <a:pt x="1089319" y="18306"/>
                          <a:pt x="1287879" y="-15932"/>
                          <a:pt x="1432603" y="0"/>
                        </a:cubicBezTo>
                        <a:cubicBezTo>
                          <a:pt x="1433170" y="-129107"/>
                          <a:pt x="1484771" y="-364055"/>
                          <a:pt x="1507107" y="-520795"/>
                        </a:cubicBezTo>
                        <a:cubicBezTo>
                          <a:pt x="1602702" y="-435531"/>
                          <a:pt x="1701152" y="-354700"/>
                          <a:pt x="1766052" y="-270813"/>
                        </a:cubicBezTo>
                        <a:cubicBezTo>
                          <a:pt x="1830953" y="-186926"/>
                          <a:pt x="1927152" y="-133348"/>
                          <a:pt x="2046576" y="0"/>
                        </a:cubicBezTo>
                        <a:cubicBezTo>
                          <a:pt x="2143332" y="4399"/>
                          <a:pt x="2210402" y="2350"/>
                          <a:pt x="2258315" y="0"/>
                        </a:cubicBezTo>
                        <a:cubicBezTo>
                          <a:pt x="2369364" y="1720"/>
                          <a:pt x="2455136" y="79381"/>
                          <a:pt x="2455891" y="197576"/>
                        </a:cubicBezTo>
                        <a:lnTo>
                          <a:pt x="2455891" y="197572"/>
                        </a:lnTo>
                        <a:lnTo>
                          <a:pt x="2455891" y="197572"/>
                        </a:lnTo>
                        <a:cubicBezTo>
                          <a:pt x="2468716" y="264381"/>
                          <a:pt x="2454960" y="425345"/>
                          <a:pt x="2455891" y="493930"/>
                        </a:cubicBezTo>
                        <a:cubicBezTo>
                          <a:pt x="2471334" y="734747"/>
                          <a:pt x="2437982" y="748282"/>
                          <a:pt x="2455891" y="987855"/>
                        </a:cubicBezTo>
                        <a:cubicBezTo>
                          <a:pt x="2462610" y="1093793"/>
                          <a:pt x="2363552" y="1186020"/>
                          <a:pt x="2258315" y="1185431"/>
                        </a:cubicBezTo>
                        <a:cubicBezTo>
                          <a:pt x="2205189" y="1180121"/>
                          <a:pt x="2126491" y="1194956"/>
                          <a:pt x="2046576" y="1185431"/>
                        </a:cubicBezTo>
                        <a:cubicBezTo>
                          <a:pt x="1770991" y="1196305"/>
                          <a:pt x="1629978" y="1215747"/>
                          <a:pt x="1432603" y="1185431"/>
                        </a:cubicBezTo>
                        <a:lnTo>
                          <a:pt x="1432603" y="1185431"/>
                        </a:lnTo>
                        <a:cubicBezTo>
                          <a:pt x="1220333" y="1201003"/>
                          <a:pt x="998780" y="1181109"/>
                          <a:pt x="827440" y="1185431"/>
                        </a:cubicBezTo>
                        <a:cubicBezTo>
                          <a:pt x="656100" y="1189753"/>
                          <a:pt x="483167" y="1213078"/>
                          <a:pt x="197576" y="1185431"/>
                        </a:cubicBezTo>
                        <a:cubicBezTo>
                          <a:pt x="95403" y="1182728"/>
                          <a:pt x="-23114" y="1098883"/>
                          <a:pt x="0" y="987855"/>
                        </a:cubicBezTo>
                        <a:cubicBezTo>
                          <a:pt x="3142" y="884917"/>
                          <a:pt x="12295" y="659920"/>
                          <a:pt x="0" y="493930"/>
                        </a:cubicBezTo>
                        <a:cubicBezTo>
                          <a:pt x="871" y="373138"/>
                          <a:pt x="-14398" y="284732"/>
                          <a:pt x="0" y="197572"/>
                        </a:cubicBezTo>
                        <a:lnTo>
                          <a:pt x="0" y="197572"/>
                        </a:lnTo>
                        <a:lnTo>
                          <a:pt x="0" y="197576"/>
                        </a:lnTo>
                        <a:close/>
                      </a:path>
                      <a:path w="2455891" h="1185431" stroke="0" extrusionOk="0">
                        <a:moveTo>
                          <a:pt x="0" y="197576"/>
                        </a:moveTo>
                        <a:cubicBezTo>
                          <a:pt x="-11189" y="68424"/>
                          <a:pt x="92314" y="21101"/>
                          <a:pt x="197576" y="0"/>
                        </a:cubicBezTo>
                        <a:cubicBezTo>
                          <a:pt x="483698" y="-13668"/>
                          <a:pt x="642143" y="-5222"/>
                          <a:pt x="827440" y="0"/>
                        </a:cubicBezTo>
                        <a:cubicBezTo>
                          <a:pt x="1012737" y="5222"/>
                          <a:pt x="1264711" y="7857"/>
                          <a:pt x="1432603" y="0"/>
                        </a:cubicBezTo>
                        <a:cubicBezTo>
                          <a:pt x="1447123" y="-247223"/>
                          <a:pt x="1468630" y="-375320"/>
                          <a:pt x="1507107" y="-520795"/>
                        </a:cubicBezTo>
                        <a:cubicBezTo>
                          <a:pt x="1597572" y="-424268"/>
                          <a:pt x="1638933" y="-382221"/>
                          <a:pt x="1760657" y="-276021"/>
                        </a:cubicBezTo>
                        <a:cubicBezTo>
                          <a:pt x="1882382" y="-169822"/>
                          <a:pt x="1952514" y="-106073"/>
                          <a:pt x="2046576" y="0"/>
                        </a:cubicBezTo>
                        <a:cubicBezTo>
                          <a:pt x="2150692" y="2082"/>
                          <a:pt x="2165729" y="-1278"/>
                          <a:pt x="2258315" y="0"/>
                        </a:cubicBezTo>
                        <a:cubicBezTo>
                          <a:pt x="2374973" y="-24999"/>
                          <a:pt x="2452032" y="109759"/>
                          <a:pt x="2455891" y="197576"/>
                        </a:cubicBezTo>
                        <a:lnTo>
                          <a:pt x="2455891" y="197572"/>
                        </a:lnTo>
                        <a:lnTo>
                          <a:pt x="2455891" y="197572"/>
                        </a:lnTo>
                        <a:cubicBezTo>
                          <a:pt x="2445410" y="343196"/>
                          <a:pt x="2463496" y="397402"/>
                          <a:pt x="2455891" y="493930"/>
                        </a:cubicBezTo>
                        <a:cubicBezTo>
                          <a:pt x="2453146" y="710275"/>
                          <a:pt x="2451091" y="829230"/>
                          <a:pt x="2455891" y="987855"/>
                        </a:cubicBezTo>
                        <a:cubicBezTo>
                          <a:pt x="2446456" y="1114930"/>
                          <a:pt x="2380271" y="1181804"/>
                          <a:pt x="2258315" y="1185431"/>
                        </a:cubicBezTo>
                        <a:cubicBezTo>
                          <a:pt x="2154290" y="1179982"/>
                          <a:pt x="2135148" y="1185808"/>
                          <a:pt x="2046576" y="1185431"/>
                        </a:cubicBezTo>
                        <a:cubicBezTo>
                          <a:pt x="1913275" y="1189085"/>
                          <a:pt x="1691668" y="1187933"/>
                          <a:pt x="1432603" y="1185431"/>
                        </a:cubicBezTo>
                        <a:lnTo>
                          <a:pt x="1432603" y="1185431"/>
                        </a:lnTo>
                        <a:cubicBezTo>
                          <a:pt x="1137565" y="1165280"/>
                          <a:pt x="1054292" y="1203930"/>
                          <a:pt x="839790" y="1185431"/>
                        </a:cubicBezTo>
                        <a:cubicBezTo>
                          <a:pt x="625288" y="1166932"/>
                          <a:pt x="360618" y="1199151"/>
                          <a:pt x="197576" y="1185431"/>
                        </a:cubicBezTo>
                        <a:cubicBezTo>
                          <a:pt x="97518" y="1186556"/>
                          <a:pt x="11073" y="1098269"/>
                          <a:pt x="0" y="987855"/>
                        </a:cubicBezTo>
                        <a:cubicBezTo>
                          <a:pt x="10608" y="761218"/>
                          <a:pt x="-22262" y="622258"/>
                          <a:pt x="0" y="493930"/>
                        </a:cubicBezTo>
                        <a:cubicBezTo>
                          <a:pt x="12354" y="427071"/>
                          <a:pt x="770" y="322521"/>
                          <a:pt x="0" y="197572"/>
                        </a:cubicBezTo>
                        <a:lnTo>
                          <a:pt x="0" y="197572"/>
                        </a:lnTo>
                        <a:lnTo>
                          <a:pt x="0" y="197576"/>
                        </a:lnTo>
                        <a:close/>
                      </a:path>
                    </a:pathLst>
                  </a:custGeom>
                  <ask:type>
                    <ask:lineSketchNone/>
                  </ask:type>
                </ask:lineSketchStyleProps>
              </a:ext>
            </a:extLst>
          </a:ln>
        </p:spPr>
        <p:txBody>
          <a:bodyPr wrap="square" anchor="ctr">
            <a:spAutoFit/>
          </a:bodyPr>
          <a:lstStyle/>
          <a:p>
            <a:pPr marL="0" indent="0">
              <a:lnSpc>
                <a:spcPct val="120000"/>
              </a:lnSpc>
              <a:buNone/>
            </a:pPr>
            <a:r>
              <a:rPr lang="ja-JP" altLang="en-US" sz="1800" dirty="0">
                <a:latin typeface="游ゴシック Medium" panose="020B0500000000000000" pitchFamily="50" charset="-128"/>
                <a:ea typeface="游ゴシック Medium" panose="020B0500000000000000" pitchFamily="50" charset="-128"/>
              </a:rPr>
              <a:t>ストレスへの抵抗期。心身の不調が消えたように感じられます。</a:t>
            </a:r>
            <a:endParaRPr lang="en-US" altLang="ja-JP" sz="1800" dirty="0">
              <a:latin typeface="游ゴシック Medium" panose="020B0500000000000000" pitchFamily="50" charset="-128"/>
              <a:ea typeface="游ゴシック Medium" panose="020B0500000000000000" pitchFamily="50" charset="-128"/>
            </a:endParaRPr>
          </a:p>
        </p:txBody>
      </p:sp>
      <p:sp>
        <p:nvSpPr>
          <p:cNvPr id="69" name="コンテンツ プレースホルダー 4">
            <a:extLst>
              <a:ext uri="{FF2B5EF4-FFF2-40B4-BE49-F238E27FC236}">
                <a16:creationId xmlns:a16="http://schemas.microsoft.com/office/drawing/2014/main" id="{1BE8E562-CF44-4BA8-8522-64B8EB958E12}"/>
              </a:ext>
            </a:extLst>
          </p:cNvPr>
          <p:cNvSpPr txBox="1">
            <a:spLocks/>
          </p:cNvSpPr>
          <p:nvPr/>
        </p:nvSpPr>
        <p:spPr>
          <a:xfrm>
            <a:off x="281149" y="3968670"/>
            <a:ext cx="2280425" cy="1105622"/>
          </a:xfrm>
          <a:prstGeom prst="wedgeRoundRectCallout">
            <a:avLst>
              <a:gd name="adj1" fmla="val 86547"/>
              <a:gd name="adj2" fmla="val -26925"/>
              <a:gd name="adj3" fmla="val 16667"/>
            </a:avLst>
          </a:prstGeom>
          <a:solidFill>
            <a:schemeClr val="accent5">
              <a:lumMod val="20000"/>
              <a:lumOff val="80000"/>
            </a:schemeClr>
          </a:solidFill>
          <a:ln>
            <a:solidFill>
              <a:schemeClr val="tx1"/>
            </a:solidFill>
            <a:extLst>
              <a:ext uri="{C807C97D-BFC1-408E-A445-0C87EB9F89A2}">
                <ask:lineSketchStyleProps xmlns:ask="http://schemas.microsoft.com/office/drawing/2018/sketchyshapes" sd="353219700">
                  <a:custGeom>
                    <a:avLst/>
                    <a:gdLst>
                      <a:gd name="connsiteX0" fmla="*/ 0 w 2280425"/>
                      <a:gd name="connsiteY0" fmla="*/ 184274 h 1105622"/>
                      <a:gd name="connsiteX1" fmla="*/ 184274 w 2280425"/>
                      <a:gd name="connsiteY1" fmla="*/ 0 h 1105622"/>
                      <a:gd name="connsiteX2" fmla="*/ 768721 w 2280425"/>
                      <a:gd name="connsiteY2" fmla="*/ 0 h 1105622"/>
                      <a:gd name="connsiteX3" fmla="*/ 1330248 w 2280425"/>
                      <a:gd name="connsiteY3" fmla="*/ 0 h 1105622"/>
                      <a:gd name="connsiteX4" fmla="*/ 1330248 w 2280425"/>
                      <a:gd name="connsiteY4" fmla="*/ 0 h 1105622"/>
                      <a:gd name="connsiteX5" fmla="*/ 1900354 w 2280425"/>
                      <a:gd name="connsiteY5" fmla="*/ 0 h 1105622"/>
                      <a:gd name="connsiteX6" fmla="*/ 2096151 w 2280425"/>
                      <a:gd name="connsiteY6" fmla="*/ 0 h 1105622"/>
                      <a:gd name="connsiteX7" fmla="*/ 2280425 w 2280425"/>
                      <a:gd name="connsiteY7" fmla="*/ 184274 h 1105622"/>
                      <a:gd name="connsiteX8" fmla="*/ 2280425 w 2280425"/>
                      <a:gd name="connsiteY8" fmla="*/ 184270 h 1105622"/>
                      <a:gd name="connsiteX9" fmla="*/ 2672136 w 2280425"/>
                      <a:gd name="connsiteY9" fmla="*/ 217570 h 1105622"/>
                      <a:gd name="connsiteX10" fmla="*/ 3113852 w 2280425"/>
                      <a:gd name="connsiteY10" fmla="*/ 255122 h 1105622"/>
                      <a:gd name="connsiteX11" fmla="*/ 2697139 w 2280425"/>
                      <a:gd name="connsiteY11" fmla="*/ 357899 h 1105622"/>
                      <a:gd name="connsiteX12" fmla="*/ 2280425 w 2280425"/>
                      <a:gd name="connsiteY12" fmla="*/ 460676 h 1105622"/>
                      <a:gd name="connsiteX13" fmla="*/ 2280425 w 2280425"/>
                      <a:gd name="connsiteY13" fmla="*/ 921348 h 1105622"/>
                      <a:gd name="connsiteX14" fmla="*/ 2096151 w 2280425"/>
                      <a:gd name="connsiteY14" fmla="*/ 1105622 h 1105622"/>
                      <a:gd name="connsiteX15" fmla="*/ 1900354 w 2280425"/>
                      <a:gd name="connsiteY15" fmla="*/ 1105622 h 1105622"/>
                      <a:gd name="connsiteX16" fmla="*/ 1330248 w 2280425"/>
                      <a:gd name="connsiteY16" fmla="*/ 1105622 h 1105622"/>
                      <a:gd name="connsiteX17" fmla="*/ 1330248 w 2280425"/>
                      <a:gd name="connsiteY17" fmla="*/ 1105622 h 1105622"/>
                      <a:gd name="connsiteX18" fmla="*/ 757261 w 2280425"/>
                      <a:gd name="connsiteY18" fmla="*/ 1105622 h 1105622"/>
                      <a:gd name="connsiteX19" fmla="*/ 184274 w 2280425"/>
                      <a:gd name="connsiteY19" fmla="*/ 1105622 h 1105622"/>
                      <a:gd name="connsiteX20" fmla="*/ 0 w 2280425"/>
                      <a:gd name="connsiteY20" fmla="*/ 921348 h 1105622"/>
                      <a:gd name="connsiteX21" fmla="*/ 0 w 2280425"/>
                      <a:gd name="connsiteY21" fmla="*/ 460676 h 1105622"/>
                      <a:gd name="connsiteX22" fmla="*/ 0 w 2280425"/>
                      <a:gd name="connsiteY22" fmla="*/ 184270 h 1105622"/>
                      <a:gd name="connsiteX23" fmla="*/ 0 w 2280425"/>
                      <a:gd name="connsiteY23" fmla="*/ 184270 h 1105622"/>
                      <a:gd name="connsiteX24" fmla="*/ 0 w 2280425"/>
                      <a:gd name="connsiteY24" fmla="*/ 184274 h 11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0425" h="1105622" fill="none" extrusionOk="0">
                        <a:moveTo>
                          <a:pt x="0" y="184274"/>
                        </a:moveTo>
                        <a:cubicBezTo>
                          <a:pt x="9410" y="77694"/>
                          <a:pt x="78012" y="-3104"/>
                          <a:pt x="184274" y="0"/>
                        </a:cubicBezTo>
                        <a:cubicBezTo>
                          <a:pt x="432144" y="21470"/>
                          <a:pt x="534328" y="-10923"/>
                          <a:pt x="768721" y="0"/>
                        </a:cubicBezTo>
                        <a:cubicBezTo>
                          <a:pt x="1003114" y="10923"/>
                          <a:pt x="1153946" y="22173"/>
                          <a:pt x="1330248" y="0"/>
                        </a:cubicBezTo>
                        <a:lnTo>
                          <a:pt x="1330248" y="0"/>
                        </a:lnTo>
                        <a:cubicBezTo>
                          <a:pt x="1497171" y="-11426"/>
                          <a:pt x="1712705" y="-22201"/>
                          <a:pt x="1900354" y="0"/>
                        </a:cubicBezTo>
                        <a:cubicBezTo>
                          <a:pt x="1957732" y="6038"/>
                          <a:pt x="2054388" y="-7870"/>
                          <a:pt x="2096151" y="0"/>
                        </a:cubicBezTo>
                        <a:cubicBezTo>
                          <a:pt x="2197813" y="2586"/>
                          <a:pt x="2276884" y="65192"/>
                          <a:pt x="2280425" y="184274"/>
                        </a:cubicBezTo>
                        <a:lnTo>
                          <a:pt x="2280425" y="184270"/>
                        </a:lnTo>
                        <a:cubicBezTo>
                          <a:pt x="2393446" y="212581"/>
                          <a:pt x="2569478" y="200490"/>
                          <a:pt x="2672136" y="217570"/>
                        </a:cubicBezTo>
                        <a:cubicBezTo>
                          <a:pt x="2774794" y="234650"/>
                          <a:pt x="3013959" y="228895"/>
                          <a:pt x="3113852" y="255122"/>
                        </a:cubicBezTo>
                        <a:cubicBezTo>
                          <a:pt x="2927738" y="316884"/>
                          <a:pt x="2834241" y="309411"/>
                          <a:pt x="2697139" y="357899"/>
                        </a:cubicBezTo>
                        <a:cubicBezTo>
                          <a:pt x="2560037" y="406387"/>
                          <a:pt x="2451035" y="419195"/>
                          <a:pt x="2280425" y="460676"/>
                        </a:cubicBezTo>
                        <a:cubicBezTo>
                          <a:pt x="2286432" y="660477"/>
                          <a:pt x="2278445" y="754208"/>
                          <a:pt x="2280425" y="921348"/>
                        </a:cubicBezTo>
                        <a:cubicBezTo>
                          <a:pt x="2282023" y="1029967"/>
                          <a:pt x="2191321" y="1104484"/>
                          <a:pt x="2096151" y="1105622"/>
                        </a:cubicBezTo>
                        <a:cubicBezTo>
                          <a:pt x="2032983" y="1109400"/>
                          <a:pt x="1987440" y="1100459"/>
                          <a:pt x="1900354" y="1105622"/>
                        </a:cubicBezTo>
                        <a:cubicBezTo>
                          <a:pt x="1716137" y="1102891"/>
                          <a:pt x="1477180" y="1109277"/>
                          <a:pt x="1330248" y="1105622"/>
                        </a:cubicBezTo>
                        <a:lnTo>
                          <a:pt x="1330248" y="1105622"/>
                        </a:lnTo>
                        <a:cubicBezTo>
                          <a:pt x="1125938" y="1106746"/>
                          <a:pt x="1038846" y="1093876"/>
                          <a:pt x="757261" y="1105622"/>
                        </a:cubicBezTo>
                        <a:cubicBezTo>
                          <a:pt x="475676" y="1117368"/>
                          <a:pt x="358630" y="1098616"/>
                          <a:pt x="184274" y="1105622"/>
                        </a:cubicBezTo>
                        <a:cubicBezTo>
                          <a:pt x="87268" y="1104779"/>
                          <a:pt x="-19146" y="1038496"/>
                          <a:pt x="0" y="921348"/>
                        </a:cubicBezTo>
                        <a:cubicBezTo>
                          <a:pt x="-5896" y="694924"/>
                          <a:pt x="-826" y="580162"/>
                          <a:pt x="0" y="460676"/>
                        </a:cubicBezTo>
                        <a:cubicBezTo>
                          <a:pt x="9480" y="366504"/>
                          <a:pt x="4588" y="252900"/>
                          <a:pt x="0" y="184270"/>
                        </a:cubicBezTo>
                        <a:lnTo>
                          <a:pt x="0" y="184270"/>
                        </a:lnTo>
                        <a:lnTo>
                          <a:pt x="0" y="184274"/>
                        </a:lnTo>
                        <a:close/>
                      </a:path>
                      <a:path w="2280425" h="1105622" stroke="0" extrusionOk="0">
                        <a:moveTo>
                          <a:pt x="0" y="184274"/>
                        </a:moveTo>
                        <a:cubicBezTo>
                          <a:pt x="3699" y="86401"/>
                          <a:pt x="82489" y="21617"/>
                          <a:pt x="184274" y="0"/>
                        </a:cubicBezTo>
                        <a:cubicBezTo>
                          <a:pt x="331001" y="134"/>
                          <a:pt x="465123" y="-9779"/>
                          <a:pt x="722882" y="0"/>
                        </a:cubicBezTo>
                        <a:cubicBezTo>
                          <a:pt x="980641" y="9779"/>
                          <a:pt x="1106534" y="9238"/>
                          <a:pt x="1330248" y="0"/>
                        </a:cubicBezTo>
                        <a:lnTo>
                          <a:pt x="1330248" y="0"/>
                        </a:lnTo>
                        <a:cubicBezTo>
                          <a:pt x="1513109" y="-2661"/>
                          <a:pt x="1632837" y="-12569"/>
                          <a:pt x="1900354" y="0"/>
                        </a:cubicBezTo>
                        <a:cubicBezTo>
                          <a:pt x="1987724" y="-9126"/>
                          <a:pt x="2023977" y="-2138"/>
                          <a:pt x="2096151" y="0"/>
                        </a:cubicBezTo>
                        <a:cubicBezTo>
                          <a:pt x="2200484" y="-3262"/>
                          <a:pt x="2300384" y="88550"/>
                          <a:pt x="2280425" y="184274"/>
                        </a:cubicBezTo>
                        <a:lnTo>
                          <a:pt x="2280425" y="184270"/>
                        </a:lnTo>
                        <a:cubicBezTo>
                          <a:pt x="2403121" y="193007"/>
                          <a:pt x="2573065" y="212167"/>
                          <a:pt x="2672136" y="217570"/>
                        </a:cubicBezTo>
                        <a:cubicBezTo>
                          <a:pt x="2771207" y="222974"/>
                          <a:pt x="2992190" y="226888"/>
                          <a:pt x="3113852" y="255122"/>
                        </a:cubicBezTo>
                        <a:cubicBezTo>
                          <a:pt x="2919766" y="299752"/>
                          <a:pt x="2868443" y="332079"/>
                          <a:pt x="2713807" y="353788"/>
                        </a:cubicBezTo>
                        <a:cubicBezTo>
                          <a:pt x="2559171" y="375497"/>
                          <a:pt x="2422802" y="410442"/>
                          <a:pt x="2280425" y="460676"/>
                        </a:cubicBezTo>
                        <a:cubicBezTo>
                          <a:pt x="2262735" y="589997"/>
                          <a:pt x="2294567" y="691405"/>
                          <a:pt x="2280425" y="921348"/>
                        </a:cubicBezTo>
                        <a:cubicBezTo>
                          <a:pt x="2293700" y="1016999"/>
                          <a:pt x="2186749" y="1106078"/>
                          <a:pt x="2096151" y="1105622"/>
                        </a:cubicBezTo>
                        <a:cubicBezTo>
                          <a:pt x="2016036" y="1096940"/>
                          <a:pt x="1996650" y="1105011"/>
                          <a:pt x="1900354" y="1105622"/>
                        </a:cubicBezTo>
                        <a:cubicBezTo>
                          <a:pt x="1644870" y="1082786"/>
                          <a:pt x="1508724" y="1107071"/>
                          <a:pt x="1330248" y="1105622"/>
                        </a:cubicBezTo>
                        <a:lnTo>
                          <a:pt x="1330248" y="1105622"/>
                        </a:lnTo>
                        <a:cubicBezTo>
                          <a:pt x="1051815" y="1111679"/>
                          <a:pt x="1042639" y="1128133"/>
                          <a:pt x="757261" y="1105622"/>
                        </a:cubicBezTo>
                        <a:cubicBezTo>
                          <a:pt x="471883" y="1083111"/>
                          <a:pt x="309381" y="1118773"/>
                          <a:pt x="184274" y="1105622"/>
                        </a:cubicBezTo>
                        <a:cubicBezTo>
                          <a:pt x="84763" y="1107246"/>
                          <a:pt x="8268" y="1036349"/>
                          <a:pt x="0" y="921348"/>
                        </a:cubicBezTo>
                        <a:cubicBezTo>
                          <a:pt x="14877" y="797033"/>
                          <a:pt x="-19670" y="591104"/>
                          <a:pt x="0" y="460676"/>
                        </a:cubicBezTo>
                        <a:cubicBezTo>
                          <a:pt x="-4548" y="333187"/>
                          <a:pt x="9713" y="296282"/>
                          <a:pt x="0" y="184270"/>
                        </a:cubicBezTo>
                        <a:lnTo>
                          <a:pt x="0" y="184270"/>
                        </a:lnTo>
                        <a:lnTo>
                          <a:pt x="0" y="184274"/>
                        </a:lnTo>
                        <a:close/>
                      </a:path>
                    </a:pathLst>
                  </a:custGeom>
                  <ask:type>
                    <ask:lineSketchNone/>
                  </ask:type>
                </ask:lineSketchStyleProps>
              </a:ext>
            </a:extLst>
          </a:ln>
        </p:spPr>
        <p:txBody>
          <a:bodyPr vert="horz" lIns="91440" tIns="45720" rIns="91440" bIns="45720" rtlCol="0" anchor="ctr">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20000"/>
              </a:lnSpc>
            </a:pPr>
            <a:r>
              <a:rPr lang="ja-JP" altLang="en-US" sz="2800">
                <a:latin typeface="游ゴシック Medium" panose="020B0500000000000000" pitchFamily="50" charset="-128"/>
                <a:ea typeface="游ゴシック Medium" panose="020B0500000000000000" pitchFamily="50" charset="-128"/>
              </a:rPr>
              <a:t>急激に心身が疲弊し、ストレス反応が出現します。</a:t>
            </a:r>
            <a:endParaRPr lang="ja-JP" altLang="en-US"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220848585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テキスト ボックス 2"/>
          <p:cNvSpPr txBox="1"/>
          <p:nvPr/>
        </p:nvSpPr>
        <p:spPr>
          <a:xfrm>
            <a:off x="1476496" y="398482"/>
            <a:ext cx="9440987" cy="646331"/>
          </a:xfrm>
          <a:prstGeom prst="rect">
            <a:avLst/>
          </a:prstGeom>
          <a:noFill/>
        </p:spPr>
        <p:txBody>
          <a:bodyPr wrap="square" rtlCol="0">
            <a:spAutoFit/>
          </a:bodyPr>
          <a:lstStyle/>
          <a:p>
            <a:pPr algn="ctr"/>
            <a:r>
              <a:rPr lang="ja-JP" altLang="en-US" sz="3600" b="1" dirty="0">
                <a:latin typeface="+mn-ea"/>
              </a:rPr>
              <a:t>代表的な心身のストレス反応について</a:t>
            </a:r>
          </a:p>
        </p:txBody>
      </p:sp>
      <p:sp>
        <p:nvSpPr>
          <p:cNvPr id="7" name="角丸四角形 1">
            <a:extLst>
              <a:ext uri="{FF2B5EF4-FFF2-40B4-BE49-F238E27FC236}">
                <a16:creationId xmlns:a16="http://schemas.microsoft.com/office/drawing/2014/main" id="{9A2791F9-3C5C-42AC-BBB6-BFC46D1BC293}"/>
              </a:ext>
            </a:extLst>
          </p:cNvPr>
          <p:cNvSpPr/>
          <p:nvPr/>
        </p:nvSpPr>
        <p:spPr>
          <a:xfrm>
            <a:off x="861411" y="1664806"/>
            <a:ext cx="5076387" cy="4589810"/>
          </a:xfrm>
          <a:prstGeom prst="roundRect">
            <a:avLst/>
          </a:prstGeom>
          <a:solidFill>
            <a:schemeClr val="bg1"/>
          </a:solidFill>
          <a:ln>
            <a:solidFill>
              <a:schemeClr val="tx1"/>
            </a:solidFill>
            <a:extLst>
              <a:ext uri="{C807C97D-BFC1-408E-A445-0C87EB9F89A2}">
                <ask:lineSketchStyleProps xmlns:ask="http://schemas.microsoft.com/office/drawing/2018/sketchyshapes" sd="2752114339">
                  <a:custGeom>
                    <a:avLst/>
                    <a:gdLst>
                      <a:gd name="connsiteX0" fmla="*/ 0 w 5076387"/>
                      <a:gd name="connsiteY0" fmla="*/ 764984 h 4589810"/>
                      <a:gd name="connsiteX1" fmla="*/ 764984 w 5076387"/>
                      <a:gd name="connsiteY1" fmla="*/ 0 h 4589810"/>
                      <a:gd name="connsiteX2" fmla="*/ 1426982 w 5076387"/>
                      <a:gd name="connsiteY2" fmla="*/ 0 h 4589810"/>
                      <a:gd name="connsiteX3" fmla="*/ 1911659 w 5076387"/>
                      <a:gd name="connsiteY3" fmla="*/ 0 h 4589810"/>
                      <a:gd name="connsiteX4" fmla="*/ 2467265 w 5076387"/>
                      <a:gd name="connsiteY4" fmla="*/ 0 h 4589810"/>
                      <a:gd name="connsiteX5" fmla="*/ 2987407 w 5076387"/>
                      <a:gd name="connsiteY5" fmla="*/ 0 h 4589810"/>
                      <a:gd name="connsiteX6" fmla="*/ 3543012 w 5076387"/>
                      <a:gd name="connsiteY6" fmla="*/ 0 h 4589810"/>
                      <a:gd name="connsiteX7" fmla="*/ 4311403 w 5076387"/>
                      <a:gd name="connsiteY7" fmla="*/ 0 h 4589810"/>
                      <a:gd name="connsiteX8" fmla="*/ 5076387 w 5076387"/>
                      <a:gd name="connsiteY8" fmla="*/ 764984 h 4589810"/>
                      <a:gd name="connsiteX9" fmla="*/ 5076387 w 5076387"/>
                      <a:gd name="connsiteY9" fmla="*/ 1407551 h 4589810"/>
                      <a:gd name="connsiteX10" fmla="*/ 5076387 w 5076387"/>
                      <a:gd name="connsiteY10" fmla="*/ 2050118 h 4589810"/>
                      <a:gd name="connsiteX11" fmla="*/ 5076387 w 5076387"/>
                      <a:gd name="connsiteY11" fmla="*/ 2570291 h 4589810"/>
                      <a:gd name="connsiteX12" fmla="*/ 5076387 w 5076387"/>
                      <a:gd name="connsiteY12" fmla="*/ 3121062 h 4589810"/>
                      <a:gd name="connsiteX13" fmla="*/ 5076387 w 5076387"/>
                      <a:gd name="connsiteY13" fmla="*/ 3824826 h 4589810"/>
                      <a:gd name="connsiteX14" fmla="*/ 4311403 w 5076387"/>
                      <a:gd name="connsiteY14" fmla="*/ 4589810 h 4589810"/>
                      <a:gd name="connsiteX15" fmla="*/ 3826726 w 5076387"/>
                      <a:gd name="connsiteY15" fmla="*/ 4589810 h 4589810"/>
                      <a:gd name="connsiteX16" fmla="*/ 3342048 w 5076387"/>
                      <a:gd name="connsiteY16" fmla="*/ 4589810 h 4589810"/>
                      <a:gd name="connsiteX17" fmla="*/ 2750979 w 5076387"/>
                      <a:gd name="connsiteY17" fmla="*/ 4589810 h 4589810"/>
                      <a:gd name="connsiteX18" fmla="*/ 2230837 w 5076387"/>
                      <a:gd name="connsiteY18" fmla="*/ 4589810 h 4589810"/>
                      <a:gd name="connsiteX19" fmla="*/ 1710696 w 5076387"/>
                      <a:gd name="connsiteY19" fmla="*/ 4589810 h 4589810"/>
                      <a:gd name="connsiteX20" fmla="*/ 764984 w 5076387"/>
                      <a:gd name="connsiteY20" fmla="*/ 4589810 h 4589810"/>
                      <a:gd name="connsiteX21" fmla="*/ 0 w 5076387"/>
                      <a:gd name="connsiteY21" fmla="*/ 3824826 h 4589810"/>
                      <a:gd name="connsiteX22" fmla="*/ 0 w 5076387"/>
                      <a:gd name="connsiteY22" fmla="*/ 3182259 h 4589810"/>
                      <a:gd name="connsiteX23" fmla="*/ 0 w 5076387"/>
                      <a:gd name="connsiteY23" fmla="*/ 2570291 h 4589810"/>
                      <a:gd name="connsiteX24" fmla="*/ 0 w 5076387"/>
                      <a:gd name="connsiteY24" fmla="*/ 1927724 h 4589810"/>
                      <a:gd name="connsiteX25" fmla="*/ 0 w 5076387"/>
                      <a:gd name="connsiteY25" fmla="*/ 1346354 h 4589810"/>
                      <a:gd name="connsiteX26" fmla="*/ 0 w 5076387"/>
                      <a:gd name="connsiteY26" fmla="*/ 764984 h 458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76387" h="4589810" fill="none" extrusionOk="0">
                        <a:moveTo>
                          <a:pt x="0" y="764984"/>
                        </a:moveTo>
                        <a:cubicBezTo>
                          <a:pt x="8461" y="264283"/>
                          <a:pt x="298148" y="-40687"/>
                          <a:pt x="764984" y="0"/>
                        </a:cubicBezTo>
                        <a:cubicBezTo>
                          <a:pt x="1071526" y="-8892"/>
                          <a:pt x="1192355" y="-21316"/>
                          <a:pt x="1426982" y="0"/>
                        </a:cubicBezTo>
                        <a:cubicBezTo>
                          <a:pt x="1661609" y="21316"/>
                          <a:pt x="1800996" y="18177"/>
                          <a:pt x="1911659" y="0"/>
                        </a:cubicBezTo>
                        <a:cubicBezTo>
                          <a:pt x="2022322" y="-18177"/>
                          <a:pt x="2324311" y="-13269"/>
                          <a:pt x="2467265" y="0"/>
                        </a:cubicBezTo>
                        <a:cubicBezTo>
                          <a:pt x="2610219" y="13269"/>
                          <a:pt x="2839722" y="12635"/>
                          <a:pt x="2987407" y="0"/>
                        </a:cubicBezTo>
                        <a:cubicBezTo>
                          <a:pt x="3135092" y="-12635"/>
                          <a:pt x="3417122" y="20799"/>
                          <a:pt x="3543012" y="0"/>
                        </a:cubicBezTo>
                        <a:cubicBezTo>
                          <a:pt x="3668903" y="-20799"/>
                          <a:pt x="4154492" y="-35531"/>
                          <a:pt x="4311403" y="0"/>
                        </a:cubicBezTo>
                        <a:cubicBezTo>
                          <a:pt x="4643793" y="-13315"/>
                          <a:pt x="5063074" y="358117"/>
                          <a:pt x="5076387" y="764984"/>
                        </a:cubicBezTo>
                        <a:cubicBezTo>
                          <a:pt x="5054062" y="1045276"/>
                          <a:pt x="5103073" y="1242798"/>
                          <a:pt x="5076387" y="1407551"/>
                        </a:cubicBezTo>
                        <a:cubicBezTo>
                          <a:pt x="5049701" y="1572304"/>
                          <a:pt x="5070305" y="1777456"/>
                          <a:pt x="5076387" y="2050118"/>
                        </a:cubicBezTo>
                        <a:cubicBezTo>
                          <a:pt x="5082469" y="2322780"/>
                          <a:pt x="5088113" y="2353839"/>
                          <a:pt x="5076387" y="2570291"/>
                        </a:cubicBezTo>
                        <a:cubicBezTo>
                          <a:pt x="5064661" y="2786743"/>
                          <a:pt x="5054516" y="2973345"/>
                          <a:pt x="5076387" y="3121062"/>
                        </a:cubicBezTo>
                        <a:cubicBezTo>
                          <a:pt x="5098258" y="3268779"/>
                          <a:pt x="5079233" y="3513968"/>
                          <a:pt x="5076387" y="3824826"/>
                        </a:cubicBezTo>
                        <a:cubicBezTo>
                          <a:pt x="5030217" y="4305236"/>
                          <a:pt x="4713591" y="4622697"/>
                          <a:pt x="4311403" y="4589810"/>
                        </a:cubicBezTo>
                        <a:cubicBezTo>
                          <a:pt x="4074660" y="4584343"/>
                          <a:pt x="4013866" y="4588207"/>
                          <a:pt x="3826726" y="4589810"/>
                        </a:cubicBezTo>
                        <a:cubicBezTo>
                          <a:pt x="3639586" y="4591413"/>
                          <a:pt x="3560225" y="4590967"/>
                          <a:pt x="3342048" y="4589810"/>
                        </a:cubicBezTo>
                        <a:cubicBezTo>
                          <a:pt x="3123871" y="4588653"/>
                          <a:pt x="2998425" y="4577853"/>
                          <a:pt x="2750979" y="4589810"/>
                        </a:cubicBezTo>
                        <a:cubicBezTo>
                          <a:pt x="2503533" y="4601767"/>
                          <a:pt x="2404264" y="4589499"/>
                          <a:pt x="2230837" y="4589810"/>
                        </a:cubicBezTo>
                        <a:cubicBezTo>
                          <a:pt x="2057410" y="4590121"/>
                          <a:pt x="1847025" y="4582708"/>
                          <a:pt x="1710696" y="4589810"/>
                        </a:cubicBezTo>
                        <a:cubicBezTo>
                          <a:pt x="1574367" y="4596912"/>
                          <a:pt x="1102970" y="4559311"/>
                          <a:pt x="764984" y="4589810"/>
                        </a:cubicBezTo>
                        <a:cubicBezTo>
                          <a:pt x="338552" y="4523807"/>
                          <a:pt x="51797" y="4180026"/>
                          <a:pt x="0" y="3824826"/>
                        </a:cubicBezTo>
                        <a:cubicBezTo>
                          <a:pt x="-9390" y="3553759"/>
                          <a:pt x="14063" y="3467455"/>
                          <a:pt x="0" y="3182259"/>
                        </a:cubicBezTo>
                        <a:cubicBezTo>
                          <a:pt x="-14063" y="2897063"/>
                          <a:pt x="30514" y="2762590"/>
                          <a:pt x="0" y="2570291"/>
                        </a:cubicBezTo>
                        <a:cubicBezTo>
                          <a:pt x="-30514" y="2377992"/>
                          <a:pt x="-13717" y="2171426"/>
                          <a:pt x="0" y="1927724"/>
                        </a:cubicBezTo>
                        <a:cubicBezTo>
                          <a:pt x="13717" y="1684022"/>
                          <a:pt x="-21041" y="1561374"/>
                          <a:pt x="0" y="1346354"/>
                        </a:cubicBezTo>
                        <a:cubicBezTo>
                          <a:pt x="21041" y="1131334"/>
                          <a:pt x="-20972" y="989552"/>
                          <a:pt x="0" y="764984"/>
                        </a:cubicBezTo>
                        <a:close/>
                      </a:path>
                      <a:path w="5076387" h="4589810" stroke="0" extrusionOk="0">
                        <a:moveTo>
                          <a:pt x="0" y="764984"/>
                        </a:moveTo>
                        <a:cubicBezTo>
                          <a:pt x="37507" y="337547"/>
                          <a:pt x="337577" y="11375"/>
                          <a:pt x="764984" y="0"/>
                        </a:cubicBezTo>
                        <a:cubicBezTo>
                          <a:pt x="996036" y="-7400"/>
                          <a:pt x="1140036" y="20639"/>
                          <a:pt x="1356054" y="0"/>
                        </a:cubicBezTo>
                        <a:cubicBezTo>
                          <a:pt x="1572072" y="-20639"/>
                          <a:pt x="1701484" y="7179"/>
                          <a:pt x="2018052" y="0"/>
                        </a:cubicBezTo>
                        <a:cubicBezTo>
                          <a:pt x="2334620" y="-7179"/>
                          <a:pt x="2470234" y="-23456"/>
                          <a:pt x="2680050" y="0"/>
                        </a:cubicBezTo>
                        <a:cubicBezTo>
                          <a:pt x="2889866" y="23456"/>
                          <a:pt x="3014964" y="-5179"/>
                          <a:pt x="3306584" y="0"/>
                        </a:cubicBezTo>
                        <a:cubicBezTo>
                          <a:pt x="3598204" y="5179"/>
                          <a:pt x="3973411" y="-38387"/>
                          <a:pt x="4311403" y="0"/>
                        </a:cubicBezTo>
                        <a:cubicBezTo>
                          <a:pt x="4744599" y="-78353"/>
                          <a:pt x="5069350" y="295570"/>
                          <a:pt x="5076387" y="764984"/>
                        </a:cubicBezTo>
                        <a:cubicBezTo>
                          <a:pt x="5048039" y="984209"/>
                          <a:pt x="5072367" y="1209347"/>
                          <a:pt x="5076387" y="1438149"/>
                        </a:cubicBezTo>
                        <a:cubicBezTo>
                          <a:pt x="5080407" y="1666951"/>
                          <a:pt x="5067153" y="1879341"/>
                          <a:pt x="5076387" y="2019519"/>
                        </a:cubicBezTo>
                        <a:cubicBezTo>
                          <a:pt x="5085622" y="2159697"/>
                          <a:pt x="5056209" y="2425989"/>
                          <a:pt x="5076387" y="2570291"/>
                        </a:cubicBezTo>
                        <a:cubicBezTo>
                          <a:pt x="5096565" y="2714593"/>
                          <a:pt x="5065707" y="3106412"/>
                          <a:pt x="5076387" y="3243456"/>
                        </a:cubicBezTo>
                        <a:cubicBezTo>
                          <a:pt x="5087067" y="3380501"/>
                          <a:pt x="5072185" y="3640833"/>
                          <a:pt x="5076387" y="3824826"/>
                        </a:cubicBezTo>
                        <a:cubicBezTo>
                          <a:pt x="5046224" y="4245556"/>
                          <a:pt x="4790672" y="4564810"/>
                          <a:pt x="4311403" y="4589810"/>
                        </a:cubicBezTo>
                        <a:cubicBezTo>
                          <a:pt x="4192779" y="4605362"/>
                          <a:pt x="3951899" y="4580279"/>
                          <a:pt x="3755797" y="4589810"/>
                        </a:cubicBezTo>
                        <a:cubicBezTo>
                          <a:pt x="3559695" y="4599341"/>
                          <a:pt x="3398372" y="4583544"/>
                          <a:pt x="3200192" y="4589810"/>
                        </a:cubicBezTo>
                        <a:cubicBezTo>
                          <a:pt x="3002012" y="4596076"/>
                          <a:pt x="2843792" y="4581395"/>
                          <a:pt x="2680050" y="4589810"/>
                        </a:cubicBezTo>
                        <a:cubicBezTo>
                          <a:pt x="2516308" y="4598225"/>
                          <a:pt x="2396477" y="4602966"/>
                          <a:pt x="2124445" y="4589810"/>
                        </a:cubicBezTo>
                        <a:cubicBezTo>
                          <a:pt x="1852413" y="4576654"/>
                          <a:pt x="1672848" y="4598883"/>
                          <a:pt x="1533375" y="4589810"/>
                        </a:cubicBezTo>
                        <a:cubicBezTo>
                          <a:pt x="1393902" y="4580738"/>
                          <a:pt x="1005684" y="4565395"/>
                          <a:pt x="764984" y="4589810"/>
                        </a:cubicBezTo>
                        <a:cubicBezTo>
                          <a:pt x="326840" y="4518530"/>
                          <a:pt x="-2459" y="4204405"/>
                          <a:pt x="0" y="3824826"/>
                        </a:cubicBezTo>
                        <a:cubicBezTo>
                          <a:pt x="21096" y="3555522"/>
                          <a:pt x="-9717" y="3394651"/>
                          <a:pt x="0" y="3151661"/>
                        </a:cubicBezTo>
                        <a:cubicBezTo>
                          <a:pt x="9717" y="2908672"/>
                          <a:pt x="15349" y="2789177"/>
                          <a:pt x="0" y="2509094"/>
                        </a:cubicBezTo>
                        <a:cubicBezTo>
                          <a:pt x="-15349" y="2229011"/>
                          <a:pt x="-14182" y="2142600"/>
                          <a:pt x="0" y="1835929"/>
                        </a:cubicBezTo>
                        <a:cubicBezTo>
                          <a:pt x="14182" y="1529258"/>
                          <a:pt x="42791" y="1022818"/>
                          <a:pt x="0" y="764984"/>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accent6">
                  <a:lumMod val="60000"/>
                  <a:lumOff val="40000"/>
                </a:schemeClr>
              </a:buClr>
              <a:buFont typeface="Arial" panose="020B0604020202020204" pitchFamily="34" charset="0"/>
              <a:buChar char="•"/>
            </a:pPr>
            <a:r>
              <a:rPr lang="ja-JP" altLang="en-US" sz="2400" dirty="0">
                <a:solidFill>
                  <a:schemeClr val="tx1"/>
                </a:solidFill>
                <a:latin typeface="游ゴシック Medium" panose="020B0500000000000000" pitchFamily="50" charset="-128"/>
                <a:ea typeface="游ゴシック Medium" panose="020B0500000000000000" pitchFamily="50" charset="-128"/>
              </a:rPr>
              <a:t>不眠</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buClr>
                <a:schemeClr val="accent6">
                  <a:lumMod val="60000"/>
                  <a:lumOff val="40000"/>
                </a:schemeClr>
              </a:buClr>
              <a:buFont typeface="Arial" panose="020B0604020202020204" pitchFamily="34" charset="0"/>
              <a:buChar char="•"/>
            </a:pPr>
            <a:r>
              <a:rPr lang="ja-JP" altLang="en-US" sz="2400" dirty="0">
                <a:solidFill>
                  <a:schemeClr val="tx1"/>
                </a:solidFill>
                <a:latin typeface="游ゴシック Medium" panose="020B0500000000000000" pitchFamily="50" charset="-128"/>
                <a:ea typeface="游ゴシック Medium" panose="020B0500000000000000" pitchFamily="50" charset="-128"/>
              </a:rPr>
              <a:t>睡眠過多</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buClr>
                <a:schemeClr val="accent6">
                  <a:lumMod val="60000"/>
                  <a:lumOff val="40000"/>
                </a:schemeClr>
              </a:buClr>
              <a:buFont typeface="Arial" panose="020B0604020202020204" pitchFamily="34" charset="0"/>
              <a:buChar char="•"/>
            </a:pPr>
            <a:r>
              <a:rPr lang="ja-JP" altLang="en-US" sz="2400" dirty="0">
                <a:solidFill>
                  <a:schemeClr val="tx1"/>
                </a:solidFill>
                <a:latin typeface="游ゴシック Medium" panose="020B0500000000000000" pitchFamily="50" charset="-128"/>
                <a:ea typeface="游ゴシック Medium" panose="020B0500000000000000" pitchFamily="50" charset="-128"/>
              </a:rPr>
              <a:t>食思不振</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buClr>
                <a:schemeClr val="accent6">
                  <a:lumMod val="60000"/>
                  <a:lumOff val="40000"/>
                </a:schemeClr>
              </a:buClr>
              <a:buFont typeface="Arial" panose="020B0604020202020204" pitchFamily="34" charset="0"/>
              <a:buChar char="•"/>
            </a:pPr>
            <a:r>
              <a:rPr lang="ja-JP" altLang="en-US" sz="2400" dirty="0">
                <a:solidFill>
                  <a:schemeClr val="tx1"/>
                </a:solidFill>
                <a:latin typeface="游ゴシック Medium" panose="020B0500000000000000" pitchFamily="50" charset="-128"/>
                <a:ea typeface="游ゴシック Medium" panose="020B0500000000000000" pitchFamily="50" charset="-128"/>
              </a:rPr>
              <a:t>過食</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buClr>
                <a:schemeClr val="accent6">
                  <a:lumMod val="60000"/>
                  <a:lumOff val="40000"/>
                </a:schemeClr>
              </a:buClr>
              <a:buFont typeface="Arial" panose="020B0604020202020204" pitchFamily="34" charset="0"/>
              <a:buChar char="•"/>
            </a:pPr>
            <a:r>
              <a:rPr lang="ja-JP" altLang="en-US" sz="2400" dirty="0">
                <a:solidFill>
                  <a:schemeClr val="tx1"/>
                </a:solidFill>
                <a:latin typeface="游ゴシック Medium" panose="020B0500000000000000" pitchFamily="50" charset="-128"/>
                <a:ea typeface="游ゴシック Medium" panose="020B0500000000000000" pitchFamily="50" charset="-128"/>
              </a:rPr>
              <a:t>胃痛･胃もたれ</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buClr>
                <a:schemeClr val="accent6">
                  <a:lumMod val="60000"/>
                  <a:lumOff val="40000"/>
                </a:schemeClr>
              </a:buClr>
              <a:buFont typeface="Arial" panose="020B0604020202020204" pitchFamily="34" charset="0"/>
              <a:buChar char="•"/>
            </a:pPr>
            <a:r>
              <a:rPr lang="ja-JP" altLang="en-US" sz="2400" dirty="0">
                <a:solidFill>
                  <a:schemeClr val="tx1"/>
                </a:solidFill>
                <a:latin typeface="游ゴシック Medium" panose="020B0500000000000000" pitchFamily="50" charset="-128"/>
                <a:ea typeface="游ゴシック Medium" panose="020B0500000000000000" pitchFamily="50" charset="-128"/>
              </a:rPr>
              <a:t>下痢･便秘</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buClr>
                <a:schemeClr val="accent6">
                  <a:lumMod val="60000"/>
                  <a:lumOff val="40000"/>
                </a:schemeClr>
              </a:buClr>
              <a:buFont typeface="Arial" panose="020B0604020202020204" pitchFamily="34" charset="0"/>
              <a:buChar char="•"/>
            </a:pPr>
            <a:r>
              <a:rPr lang="ja-JP" altLang="en-US" sz="2400" dirty="0">
                <a:solidFill>
                  <a:schemeClr val="tx1"/>
                </a:solidFill>
                <a:latin typeface="游ゴシック Medium" panose="020B0500000000000000" pitchFamily="50" charset="-128"/>
                <a:ea typeface="游ゴシック Medium" panose="020B0500000000000000" pitchFamily="50" charset="-128"/>
              </a:rPr>
              <a:t>頭痛･頭重感</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buClr>
                <a:schemeClr val="accent6">
                  <a:lumMod val="60000"/>
                  <a:lumOff val="40000"/>
                </a:schemeClr>
              </a:buClr>
              <a:buFont typeface="Arial" panose="020B0604020202020204" pitchFamily="34" charset="0"/>
              <a:buChar char="•"/>
            </a:pPr>
            <a:r>
              <a:rPr lang="ja-JP" altLang="en-US" sz="2400" dirty="0">
                <a:solidFill>
                  <a:schemeClr val="tx1"/>
                </a:solidFill>
                <a:latin typeface="游ゴシック Medium" panose="020B0500000000000000" pitchFamily="50" charset="-128"/>
                <a:ea typeface="游ゴシック Medium" panose="020B0500000000000000" pitchFamily="50" charset="-128"/>
              </a:rPr>
              <a:t>高血圧･動悸･不整脈</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buClr>
                <a:schemeClr val="accent6">
                  <a:lumMod val="60000"/>
                  <a:lumOff val="40000"/>
                </a:schemeClr>
              </a:buClr>
              <a:buFont typeface="Arial" panose="020B0604020202020204" pitchFamily="34" charset="0"/>
              <a:buChar char="•"/>
            </a:pPr>
            <a:r>
              <a:rPr lang="ja-JP" altLang="en-US" sz="2400" dirty="0">
                <a:solidFill>
                  <a:schemeClr val="tx1"/>
                </a:solidFill>
                <a:latin typeface="游ゴシック Medium" panose="020B0500000000000000" pitchFamily="50" charset="-128"/>
                <a:ea typeface="游ゴシック Medium" panose="020B0500000000000000" pitchFamily="50" charset="-128"/>
              </a:rPr>
              <a:t>肩こり･腰痛･背中の痛み</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buClr>
                <a:schemeClr val="accent6">
                  <a:lumMod val="60000"/>
                  <a:lumOff val="40000"/>
                </a:schemeClr>
              </a:buClr>
              <a:buFont typeface="Arial" panose="020B0604020202020204" pitchFamily="34" charset="0"/>
              <a:buChar char="•"/>
            </a:pPr>
            <a:r>
              <a:rPr lang="ja-JP" altLang="en-US" sz="2400" dirty="0">
                <a:solidFill>
                  <a:schemeClr val="tx1"/>
                </a:solidFill>
                <a:latin typeface="游ゴシック Medium" panose="020B0500000000000000" pitchFamily="50" charset="-128"/>
                <a:ea typeface="游ゴシック Medium" panose="020B0500000000000000" pitchFamily="50" charset="-128"/>
              </a:rPr>
              <a:t>息苦しさ･過呼吸</a:t>
            </a:r>
          </a:p>
        </p:txBody>
      </p:sp>
      <p:sp>
        <p:nvSpPr>
          <p:cNvPr id="9" name="角丸四角形 3">
            <a:extLst>
              <a:ext uri="{FF2B5EF4-FFF2-40B4-BE49-F238E27FC236}">
                <a16:creationId xmlns:a16="http://schemas.microsoft.com/office/drawing/2014/main" id="{6F63EEF2-A84F-4698-8489-DC476BB55006}"/>
              </a:ext>
            </a:extLst>
          </p:cNvPr>
          <p:cNvSpPr/>
          <p:nvPr/>
        </p:nvSpPr>
        <p:spPr>
          <a:xfrm>
            <a:off x="6561867" y="1664806"/>
            <a:ext cx="5185509" cy="4589810"/>
          </a:xfrm>
          <a:prstGeom prst="roundRect">
            <a:avLst/>
          </a:prstGeom>
          <a:solidFill>
            <a:schemeClr val="bg1"/>
          </a:solidFill>
          <a:ln>
            <a:solidFill>
              <a:schemeClr val="tx1"/>
            </a:solidFill>
            <a:extLst>
              <a:ext uri="{C807C97D-BFC1-408E-A445-0C87EB9F89A2}">
                <ask:lineSketchStyleProps xmlns:ask="http://schemas.microsoft.com/office/drawing/2018/sketchyshapes" sd="2847980943">
                  <a:custGeom>
                    <a:avLst/>
                    <a:gdLst>
                      <a:gd name="connsiteX0" fmla="*/ 0 w 5185509"/>
                      <a:gd name="connsiteY0" fmla="*/ 764984 h 4589810"/>
                      <a:gd name="connsiteX1" fmla="*/ 764984 w 5185509"/>
                      <a:gd name="connsiteY1" fmla="*/ 0 h 4589810"/>
                      <a:gd name="connsiteX2" fmla="*/ 1337685 w 5185509"/>
                      <a:gd name="connsiteY2" fmla="*/ 0 h 4589810"/>
                      <a:gd name="connsiteX3" fmla="*/ 1983498 w 5185509"/>
                      <a:gd name="connsiteY3" fmla="*/ 0 h 4589810"/>
                      <a:gd name="connsiteX4" fmla="*/ 2519644 w 5185509"/>
                      <a:gd name="connsiteY4" fmla="*/ 0 h 4589810"/>
                      <a:gd name="connsiteX5" fmla="*/ 3055790 w 5185509"/>
                      <a:gd name="connsiteY5" fmla="*/ 0 h 4589810"/>
                      <a:gd name="connsiteX6" fmla="*/ 3701602 w 5185509"/>
                      <a:gd name="connsiteY6" fmla="*/ 0 h 4589810"/>
                      <a:gd name="connsiteX7" fmla="*/ 4420525 w 5185509"/>
                      <a:gd name="connsiteY7" fmla="*/ 0 h 4589810"/>
                      <a:gd name="connsiteX8" fmla="*/ 5185509 w 5185509"/>
                      <a:gd name="connsiteY8" fmla="*/ 764984 h 4589810"/>
                      <a:gd name="connsiteX9" fmla="*/ 5185509 w 5185509"/>
                      <a:gd name="connsiteY9" fmla="*/ 1315756 h 4589810"/>
                      <a:gd name="connsiteX10" fmla="*/ 5185509 w 5185509"/>
                      <a:gd name="connsiteY10" fmla="*/ 1866527 h 4589810"/>
                      <a:gd name="connsiteX11" fmla="*/ 5185509 w 5185509"/>
                      <a:gd name="connsiteY11" fmla="*/ 2478496 h 4589810"/>
                      <a:gd name="connsiteX12" fmla="*/ 5185509 w 5185509"/>
                      <a:gd name="connsiteY12" fmla="*/ 3090464 h 4589810"/>
                      <a:gd name="connsiteX13" fmla="*/ 5185509 w 5185509"/>
                      <a:gd name="connsiteY13" fmla="*/ 3824826 h 4589810"/>
                      <a:gd name="connsiteX14" fmla="*/ 4420525 w 5185509"/>
                      <a:gd name="connsiteY14" fmla="*/ 4589810 h 4589810"/>
                      <a:gd name="connsiteX15" fmla="*/ 3738157 w 5185509"/>
                      <a:gd name="connsiteY15" fmla="*/ 4589810 h 4589810"/>
                      <a:gd name="connsiteX16" fmla="*/ 3165456 w 5185509"/>
                      <a:gd name="connsiteY16" fmla="*/ 4589810 h 4589810"/>
                      <a:gd name="connsiteX17" fmla="*/ 2665865 w 5185509"/>
                      <a:gd name="connsiteY17" fmla="*/ 4589810 h 4589810"/>
                      <a:gd name="connsiteX18" fmla="*/ 1983498 w 5185509"/>
                      <a:gd name="connsiteY18" fmla="*/ 4589810 h 4589810"/>
                      <a:gd name="connsiteX19" fmla="*/ 1337685 w 5185509"/>
                      <a:gd name="connsiteY19" fmla="*/ 4589810 h 4589810"/>
                      <a:gd name="connsiteX20" fmla="*/ 764984 w 5185509"/>
                      <a:gd name="connsiteY20" fmla="*/ 4589810 h 4589810"/>
                      <a:gd name="connsiteX21" fmla="*/ 0 w 5185509"/>
                      <a:gd name="connsiteY21" fmla="*/ 3824826 h 4589810"/>
                      <a:gd name="connsiteX22" fmla="*/ 0 w 5185509"/>
                      <a:gd name="connsiteY22" fmla="*/ 3274054 h 4589810"/>
                      <a:gd name="connsiteX23" fmla="*/ 0 w 5185509"/>
                      <a:gd name="connsiteY23" fmla="*/ 2753881 h 4589810"/>
                      <a:gd name="connsiteX24" fmla="*/ 0 w 5185509"/>
                      <a:gd name="connsiteY24" fmla="*/ 2111314 h 4589810"/>
                      <a:gd name="connsiteX25" fmla="*/ 0 w 5185509"/>
                      <a:gd name="connsiteY25" fmla="*/ 1560543 h 4589810"/>
                      <a:gd name="connsiteX26" fmla="*/ 0 w 5185509"/>
                      <a:gd name="connsiteY26" fmla="*/ 764984 h 458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85509" h="4589810" fill="none" extrusionOk="0">
                        <a:moveTo>
                          <a:pt x="0" y="764984"/>
                        </a:moveTo>
                        <a:cubicBezTo>
                          <a:pt x="45484" y="259752"/>
                          <a:pt x="304967" y="51225"/>
                          <a:pt x="764984" y="0"/>
                        </a:cubicBezTo>
                        <a:cubicBezTo>
                          <a:pt x="935387" y="-19247"/>
                          <a:pt x="1198248" y="10163"/>
                          <a:pt x="1337685" y="0"/>
                        </a:cubicBezTo>
                        <a:cubicBezTo>
                          <a:pt x="1477122" y="-10163"/>
                          <a:pt x="1684891" y="25130"/>
                          <a:pt x="1983498" y="0"/>
                        </a:cubicBezTo>
                        <a:cubicBezTo>
                          <a:pt x="2282105" y="-25130"/>
                          <a:pt x="2352930" y="683"/>
                          <a:pt x="2519644" y="0"/>
                        </a:cubicBezTo>
                        <a:cubicBezTo>
                          <a:pt x="2686358" y="-683"/>
                          <a:pt x="2791714" y="-23732"/>
                          <a:pt x="3055790" y="0"/>
                        </a:cubicBezTo>
                        <a:cubicBezTo>
                          <a:pt x="3319866" y="23732"/>
                          <a:pt x="3405000" y="-16636"/>
                          <a:pt x="3701602" y="0"/>
                        </a:cubicBezTo>
                        <a:cubicBezTo>
                          <a:pt x="3998204" y="16636"/>
                          <a:pt x="4127203" y="-19621"/>
                          <a:pt x="4420525" y="0"/>
                        </a:cubicBezTo>
                        <a:cubicBezTo>
                          <a:pt x="4832965" y="-74661"/>
                          <a:pt x="5204113" y="337750"/>
                          <a:pt x="5185509" y="764984"/>
                        </a:cubicBezTo>
                        <a:cubicBezTo>
                          <a:pt x="5182671" y="931582"/>
                          <a:pt x="5174369" y="1156764"/>
                          <a:pt x="5185509" y="1315756"/>
                        </a:cubicBezTo>
                        <a:cubicBezTo>
                          <a:pt x="5196649" y="1474748"/>
                          <a:pt x="5158911" y="1655045"/>
                          <a:pt x="5185509" y="1866527"/>
                        </a:cubicBezTo>
                        <a:cubicBezTo>
                          <a:pt x="5212107" y="2078009"/>
                          <a:pt x="5186030" y="2293806"/>
                          <a:pt x="5185509" y="2478496"/>
                        </a:cubicBezTo>
                        <a:cubicBezTo>
                          <a:pt x="5184988" y="2663186"/>
                          <a:pt x="5157023" y="2860532"/>
                          <a:pt x="5185509" y="3090464"/>
                        </a:cubicBezTo>
                        <a:cubicBezTo>
                          <a:pt x="5213995" y="3320396"/>
                          <a:pt x="5186011" y="3495753"/>
                          <a:pt x="5185509" y="3824826"/>
                        </a:cubicBezTo>
                        <a:cubicBezTo>
                          <a:pt x="5266969" y="4290515"/>
                          <a:pt x="4875595" y="4571848"/>
                          <a:pt x="4420525" y="4589810"/>
                        </a:cubicBezTo>
                        <a:cubicBezTo>
                          <a:pt x="4271580" y="4612831"/>
                          <a:pt x="4072334" y="4557204"/>
                          <a:pt x="3738157" y="4589810"/>
                        </a:cubicBezTo>
                        <a:cubicBezTo>
                          <a:pt x="3403980" y="4622416"/>
                          <a:pt x="3315669" y="4590172"/>
                          <a:pt x="3165456" y="4589810"/>
                        </a:cubicBezTo>
                        <a:cubicBezTo>
                          <a:pt x="3015243" y="4589448"/>
                          <a:pt x="2800414" y="4585911"/>
                          <a:pt x="2665865" y="4589810"/>
                        </a:cubicBezTo>
                        <a:cubicBezTo>
                          <a:pt x="2531316" y="4593709"/>
                          <a:pt x="2193343" y="4601750"/>
                          <a:pt x="1983498" y="4589810"/>
                        </a:cubicBezTo>
                        <a:cubicBezTo>
                          <a:pt x="1773653" y="4577870"/>
                          <a:pt x="1654791" y="4581742"/>
                          <a:pt x="1337685" y="4589810"/>
                        </a:cubicBezTo>
                        <a:cubicBezTo>
                          <a:pt x="1020579" y="4597878"/>
                          <a:pt x="959900" y="4581504"/>
                          <a:pt x="764984" y="4589810"/>
                        </a:cubicBezTo>
                        <a:cubicBezTo>
                          <a:pt x="261229" y="4621081"/>
                          <a:pt x="36779" y="4237186"/>
                          <a:pt x="0" y="3824826"/>
                        </a:cubicBezTo>
                        <a:cubicBezTo>
                          <a:pt x="-14372" y="3647402"/>
                          <a:pt x="-14017" y="3526395"/>
                          <a:pt x="0" y="3274054"/>
                        </a:cubicBezTo>
                        <a:cubicBezTo>
                          <a:pt x="14017" y="3021713"/>
                          <a:pt x="10805" y="2874093"/>
                          <a:pt x="0" y="2753881"/>
                        </a:cubicBezTo>
                        <a:cubicBezTo>
                          <a:pt x="-10805" y="2633669"/>
                          <a:pt x="-7381" y="2379177"/>
                          <a:pt x="0" y="2111314"/>
                        </a:cubicBezTo>
                        <a:cubicBezTo>
                          <a:pt x="7381" y="1843451"/>
                          <a:pt x="-18361" y="1752215"/>
                          <a:pt x="0" y="1560543"/>
                        </a:cubicBezTo>
                        <a:cubicBezTo>
                          <a:pt x="18361" y="1368871"/>
                          <a:pt x="27736" y="1049884"/>
                          <a:pt x="0" y="764984"/>
                        </a:cubicBezTo>
                        <a:close/>
                      </a:path>
                      <a:path w="5185509" h="4589810" stroke="0" extrusionOk="0">
                        <a:moveTo>
                          <a:pt x="0" y="764984"/>
                        </a:moveTo>
                        <a:cubicBezTo>
                          <a:pt x="-19296" y="355174"/>
                          <a:pt x="337664" y="23180"/>
                          <a:pt x="764984" y="0"/>
                        </a:cubicBezTo>
                        <a:cubicBezTo>
                          <a:pt x="1028571" y="517"/>
                          <a:pt x="1096760" y="7734"/>
                          <a:pt x="1301130" y="0"/>
                        </a:cubicBezTo>
                        <a:cubicBezTo>
                          <a:pt x="1505500" y="-7734"/>
                          <a:pt x="1677468" y="1279"/>
                          <a:pt x="1983498" y="0"/>
                        </a:cubicBezTo>
                        <a:cubicBezTo>
                          <a:pt x="2289528" y="-1279"/>
                          <a:pt x="2526097" y="29304"/>
                          <a:pt x="2665865" y="0"/>
                        </a:cubicBezTo>
                        <a:cubicBezTo>
                          <a:pt x="2805633" y="-29304"/>
                          <a:pt x="2998767" y="10418"/>
                          <a:pt x="3165456" y="0"/>
                        </a:cubicBezTo>
                        <a:cubicBezTo>
                          <a:pt x="3332145" y="-10418"/>
                          <a:pt x="3484471" y="14753"/>
                          <a:pt x="3774713" y="0"/>
                        </a:cubicBezTo>
                        <a:cubicBezTo>
                          <a:pt x="4064955" y="-14753"/>
                          <a:pt x="4230969" y="16646"/>
                          <a:pt x="4420525" y="0"/>
                        </a:cubicBezTo>
                        <a:cubicBezTo>
                          <a:pt x="4848204" y="11499"/>
                          <a:pt x="5153887" y="400105"/>
                          <a:pt x="5185509" y="764984"/>
                        </a:cubicBezTo>
                        <a:cubicBezTo>
                          <a:pt x="5209208" y="948295"/>
                          <a:pt x="5189400" y="1172104"/>
                          <a:pt x="5185509" y="1285157"/>
                        </a:cubicBezTo>
                        <a:cubicBezTo>
                          <a:pt x="5181618" y="1398210"/>
                          <a:pt x="5165525" y="1636535"/>
                          <a:pt x="5185509" y="1958322"/>
                        </a:cubicBezTo>
                        <a:cubicBezTo>
                          <a:pt x="5205493" y="2280109"/>
                          <a:pt x="5213638" y="2463916"/>
                          <a:pt x="5185509" y="2600889"/>
                        </a:cubicBezTo>
                        <a:cubicBezTo>
                          <a:pt x="5157380" y="2737862"/>
                          <a:pt x="5182104" y="2933803"/>
                          <a:pt x="5185509" y="3121062"/>
                        </a:cubicBezTo>
                        <a:cubicBezTo>
                          <a:pt x="5188914" y="3308321"/>
                          <a:pt x="5157100" y="3562135"/>
                          <a:pt x="5185509" y="3824826"/>
                        </a:cubicBezTo>
                        <a:cubicBezTo>
                          <a:pt x="5182221" y="4194858"/>
                          <a:pt x="4853288" y="4581529"/>
                          <a:pt x="4420525" y="4589810"/>
                        </a:cubicBezTo>
                        <a:cubicBezTo>
                          <a:pt x="4127723" y="4597568"/>
                          <a:pt x="3982458" y="4598598"/>
                          <a:pt x="3774713" y="4589810"/>
                        </a:cubicBezTo>
                        <a:cubicBezTo>
                          <a:pt x="3566968" y="4581022"/>
                          <a:pt x="3467717" y="4565341"/>
                          <a:pt x="3275122" y="4589810"/>
                        </a:cubicBezTo>
                        <a:cubicBezTo>
                          <a:pt x="3082527" y="4614279"/>
                          <a:pt x="2896917" y="4577597"/>
                          <a:pt x="2592755" y="4589810"/>
                        </a:cubicBezTo>
                        <a:cubicBezTo>
                          <a:pt x="2288593" y="4602023"/>
                          <a:pt x="2251296" y="4587020"/>
                          <a:pt x="2020053" y="4589810"/>
                        </a:cubicBezTo>
                        <a:cubicBezTo>
                          <a:pt x="1788810" y="4592600"/>
                          <a:pt x="1519877" y="4586462"/>
                          <a:pt x="1337685" y="4589810"/>
                        </a:cubicBezTo>
                        <a:cubicBezTo>
                          <a:pt x="1155493" y="4593158"/>
                          <a:pt x="911557" y="4591315"/>
                          <a:pt x="764984" y="4589810"/>
                        </a:cubicBezTo>
                        <a:cubicBezTo>
                          <a:pt x="371413" y="4570200"/>
                          <a:pt x="23262" y="4262056"/>
                          <a:pt x="0" y="3824826"/>
                        </a:cubicBezTo>
                        <a:cubicBezTo>
                          <a:pt x="-12284" y="3672419"/>
                          <a:pt x="5783" y="3390685"/>
                          <a:pt x="0" y="3274054"/>
                        </a:cubicBezTo>
                        <a:cubicBezTo>
                          <a:pt x="-5783" y="3157423"/>
                          <a:pt x="-6033" y="2844221"/>
                          <a:pt x="0" y="2723283"/>
                        </a:cubicBezTo>
                        <a:cubicBezTo>
                          <a:pt x="6033" y="2602345"/>
                          <a:pt x="18024" y="2411917"/>
                          <a:pt x="0" y="2203110"/>
                        </a:cubicBezTo>
                        <a:cubicBezTo>
                          <a:pt x="-18024" y="1994303"/>
                          <a:pt x="-12676" y="1899942"/>
                          <a:pt x="0" y="1621740"/>
                        </a:cubicBezTo>
                        <a:cubicBezTo>
                          <a:pt x="12676" y="1343538"/>
                          <a:pt x="-13410" y="1127794"/>
                          <a:pt x="0" y="764984"/>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accent5">
                  <a:lumMod val="40000"/>
                  <a:lumOff val="60000"/>
                </a:schemeClr>
              </a:buClr>
              <a:buFont typeface="Arial" panose="020B0604020202020204" pitchFamily="34" charset="0"/>
              <a:buChar char="•"/>
            </a:pPr>
            <a:r>
              <a:rPr lang="ja-JP" altLang="en-US" sz="2400" dirty="0">
                <a:solidFill>
                  <a:schemeClr val="tx1"/>
                </a:solidFill>
                <a:latin typeface="游ゴシック Medium" panose="020B0500000000000000" pitchFamily="50" charset="-128"/>
                <a:ea typeface="游ゴシック Medium" panose="020B0500000000000000" pitchFamily="50" charset="-128"/>
              </a:rPr>
              <a:t>イライラ･怒りっぽい</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buClr>
                <a:schemeClr val="accent5">
                  <a:lumMod val="40000"/>
                  <a:lumOff val="60000"/>
                </a:schemeClr>
              </a:buClr>
              <a:buFont typeface="Arial" panose="020B0604020202020204" pitchFamily="34" charset="0"/>
              <a:buChar char="•"/>
            </a:pPr>
            <a:r>
              <a:rPr lang="ja-JP" altLang="en-US" sz="2400" dirty="0">
                <a:solidFill>
                  <a:schemeClr val="tx1"/>
                </a:solidFill>
                <a:latin typeface="游ゴシック Medium" panose="020B0500000000000000" pitchFamily="50" charset="-128"/>
                <a:ea typeface="游ゴシック Medium" panose="020B0500000000000000" pitchFamily="50" charset="-128"/>
              </a:rPr>
              <a:t>無気力･投げやりになる</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buClr>
                <a:schemeClr val="accent5">
                  <a:lumMod val="40000"/>
                  <a:lumOff val="60000"/>
                </a:schemeClr>
              </a:buClr>
              <a:buFont typeface="Arial" panose="020B0604020202020204" pitchFamily="34" charset="0"/>
              <a:buChar char="•"/>
            </a:pPr>
            <a:r>
              <a:rPr lang="ja-JP" altLang="en-US" sz="2400" dirty="0">
                <a:solidFill>
                  <a:schemeClr val="tx1"/>
                </a:solidFill>
                <a:latin typeface="游ゴシック Medium" panose="020B0500000000000000" pitchFamily="50" charset="-128"/>
                <a:ea typeface="游ゴシック Medium" panose="020B0500000000000000" pitchFamily="50" charset="-128"/>
              </a:rPr>
              <a:t>不安感･緊張感</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buClr>
                <a:schemeClr val="accent5">
                  <a:lumMod val="40000"/>
                  <a:lumOff val="60000"/>
                </a:schemeClr>
              </a:buClr>
              <a:buFont typeface="Arial" panose="020B0604020202020204" pitchFamily="34" charset="0"/>
              <a:buChar char="•"/>
            </a:pPr>
            <a:r>
              <a:rPr lang="ja-JP" altLang="en-US" sz="2400" dirty="0">
                <a:solidFill>
                  <a:schemeClr val="tx1"/>
                </a:solidFill>
                <a:latin typeface="游ゴシック Medium" panose="020B0500000000000000" pitchFamily="50" charset="-128"/>
                <a:ea typeface="游ゴシック Medium" panose="020B0500000000000000" pitchFamily="50" charset="-128"/>
              </a:rPr>
              <a:t>落ち込む</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buClr>
                <a:schemeClr val="accent5">
                  <a:lumMod val="40000"/>
                  <a:lumOff val="60000"/>
                </a:schemeClr>
              </a:buClr>
              <a:buFont typeface="Arial" panose="020B0604020202020204" pitchFamily="34" charset="0"/>
              <a:buChar char="•"/>
            </a:pPr>
            <a:r>
              <a:rPr lang="ja-JP" altLang="en-US" sz="2400" dirty="0">
                <a:solidFill>
                  <a:schemeClr val="tx1"/>
                </a:solidFill>
                <a:latin typeface="游ゴシック Medium" panose="020B0500000000000000" pitchFamily="50" charset="-128"/>
                <a:ea typeface="游ゴシック Medium" panose="020B0500000000000000" pitchFamily="50" charset="-128"/>
              </a:rPr>
              <a:t>やる気が出ない</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buClr>
                <a:schemeClr val="accent5">
                  <a:lumMod val="40000"/>
                  <a:lumOff val="60000"/>
                </a:schemeClr>
              </a:buClr>
              <a:buFont typeface="Arial" panose="020B0604020202020204" pitchFamily="34" charset="0"/>
              <a:buChar char="•"/>
            </a:pPr>
            <a:r>
              <a:rPr lang="ja-JP" altLang="en-US" sz="2400" dirty="0">
                <a:solidFill>
                  <a:schemeClr val="tx1"/>
                </a:solidFill>
                <a:latin typeface="游ゴシック Medium" panose="020B0500000000000000" pitchFamily="50" charset="-128"/>
                <a:ea typeface="游ゴシック Medium" panose="020B0500000000000000" pitchFamily="50" charset="-128"/>
              </a:rPr>
              <a:t>集中出来ない</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buClr>
                <a:schemeClr val="accent5">
                  <a:lumMod val="40000"/>
                  <a:lumOff val="60000"/>
                </a:schemeClr>
              </a:buClr>
              <a:buFont typeface="Arial" panose="020B0604020202020204" pitchFamily="34" charset="0"/>
              <a:buChar char="•"/>
            </a:pPr>
            <a:r>
              <a:rPr lang="ja-JP" altLang="en-US" sz="2400" dirty="0">
                <a:solidFill>
                  <a:schemeClr val="tx1"/>
                </a:solidFill>
                <a:latin typeface="游ゴシック Medium" panose="020B0500000000000000" pitchFamily="50" charset="-128"/>
                <a:ea typeface="游ゴシック Medium" panose="020B0500000000000000" pitchFamily="50" charset="-128"/>
              </a:rPr>
              <a:t>悲観的思考･否定的思考</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buClr>
                <a:schemeClr val="accent5">
                  <a:lumMod val="40000"/>
                  <a:lumOff val="60000"/>
                </a:schemeClr>
              </a:buClr>
              <a:buFont typeface="Arial" panose="020B0604020202020204" pitchFamily="34" charset="0"/>
              <a:buChar char="•"/>
            </a:pPr>
            <a:r>
              <a:rPr lang="ja-JP" altLang="en-US" sz="2400" dirty="0">
                <a:solidFill>
                  <a:schemeClr val="tx1"/>
                </a:solidFill>
                <a:latin typeface="游ゴシック Medium" panose="020B0500000000000000" pitchFamily="50" charset="-128"/>
                <a:ea typeface="游ゴシック Medium" panose="020B0500000000000000" pitchFamily="50" charset="-128"/>
              </a:rPr>
              <a:t>自分や他人を責める</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buClr>
                <a:schemeClr val="accent5">
                  <a:lumMod val="40000"/>
                  <a:lumOff val="60000"/>
                </a:schemeClr>
              </a:buClr>
              <a:buFont typeface="Arial" panose="020B0604020202020204" pitchFamily="34" charset="0"/>
              <a:buChar char="•"/>
            </a:pPr>
            <a:r>
              <a:rPr lang="ja-JP" altLang="en-US" sz="2400" dirty="0">
                <a:solidFill>
                  <a:schemeClr val="tx1"/>
                </a:solidFill>
                <a:latin typeface="游ゴシック Medium" panose="020B0500000000000000" pitchFamily="50" charset="-128"/>
                <a:ea typeface="游ゴシック Medium" panose="020B0500000000000000" pitchFamily="50" charset="-128"/>
              </a:rPr>
              <a:t>楽しめない･面白くない</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buClr>
                <a:schemeClr val="accent5">
                  <a:lumMod val="40000"/>
                  <a:lumOff val="60000"/>
                </a:schemeClr>
              </a:buClr>
              <a:buFont typeface="Arial" panose="020B0604020202020204" pitchFamily="34" charset="0"/>
              <a:buChar char="•"/>
            </a:pPr>
            <a:r>
              <a:rPr lang="ja-JP" altLang="en-US" sz="2400" dirty="0">
                <a:solidFill>
                  <a:schemeClr val="tx1"/>
                </a:solidFill>
                <a:latin typeface="游ゴシック Medium" panose="020B0500000000000000" pitchFamily="50" charset="-128"/>
                <a:ea typeface="游ゴシック Medium" panose="020B0500000000000000" pitchFamily="50" charset="-128"/>
              </a:rPr>
              <a:t>寂しい･人恋しい</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marL="342900" indent="-342900">
              <a:buClr>
                <a:schemeClr val="accent5">
                  <a:lumMod val="40000"/>
                  <a:lumOff val="60000"/>
                </a:schemeClr>
              </a:buClr>
              <a:buFont typeface="Arial" panose="020B0604020202020204" pitchFamily="34" charset="0"/>
              <a:buChar char="•"/>
            </a:pPr>
            <a:r>
              <a:rPr lang="ja-JP" altLang="en-US" sz="2400" dirty="0">
                <a:solidFill>
                  <a:schemeClr val="tx1"/>
                </a:solidFill>
                <a:latin typeface="游ゴシック Medium" panose="020B0500000000000000" pitchFamily="50" charset="-128"/>
                <a:ea typeface="游ゴシック Medium" panose="020B0500000000000000" pitchFamily="50" charset="-128"/>
              </a:rPr>
              <a:t>誰にも会いたくない</a:t>
            </a:r>
          </a:p>
        </p:txBody>
      </p:sp>
      <p:sp>
        <p:nvSpPr>
          <p:cNvPr id="10" name="テキスト ボックス 9">
            <a:extLst>
              <a:ext uri="{FF2B5EF4-FFF2-40B4-BE49-F238E27FC236}">
                <a16:creationId xmlns:a16="http://schemas.microsoft.com/office/drawing/2014/main" id="{748F9A12-9E25-4D57-803F-CD212D79D28F}"/>
              </a:ext>
            </a:extLst>
          </p:cNvPr>
          <p:cNvSpPr txBox="1"/>
          <p:nvPr/>
        </p:nvSpPr>
        <p:spPr>
          <a:xfrm>
            <a:off x="2355488" y="1315372"/>
            <a:ext cx="2088232" cy="523220"/>
          </a:xfrm>
          <a:prstGeom prst="rect">
            <a:avLst/>
          </a:prstGeom>
          <a:solidFill>
            <a:schemeClr val="accent6">
              <a:lumMod val="20000"/>
              <a:lumOff val="80000"/>
            </a:schemeClr>
          </a:solidFill>
          <a:ln>
            <a:solidFill>
              <a:schemeClr val="tx1"/>
            </a:solidFill>
            <a:extLst>
              <a:ext uri="{C807C97D-BFC1-408E-A445-0C87EB9F89A2}">
                <ask:lineSketchStyleProps xmlns:ask="http://schemas.microsoft.com/office/drawing/2018/sketchyshapes" sd="3176623148">
                  <a:custGeom>
                    <a:avLst/>
                    <a:gdLst>
                      <a:gd name="connsiteX0" fmla="*/ 0 w 2088232"/>
                      <a:gd name="connsiteY0" fmla="*/ 0 h 523220"/>
                      <a:gd name="connsiteX1" fmla="*/ 654313 w 2088232"/>
                      <a:gd name="connsiteY1" fmla="*/ 0 h 523220"/>
                      <a:gd name="connsiteX2" fmla="*/ 1308625 w 2088232"/>
                      <a:gd name="connsiteY2" fmla="*/ 0 h 523220"/>
                      <a:gd name="connsiteX3" fmla="*/ 2088232 w 2088232"/>
                      <a:gd name="connsiteY3" fmla="*/ 0 h 523220"/>
                      <a:gd name="connsiteX4" fmla="*/ 2088232 w 2088232"/>
                      <a:gd name="connsiteY4" fmla="*/ 523220 h 523220"/>
                      <a:gd name="connsiteX5" fmla="*/ 1433919 w 2088232"/>
                      <a:gd name="connsiteY5" fmla="*/ 523220 h 523220"/>
                      <a:gd name="connsiteX6" fmla="*/ 737842 w 2088232"/>
                      <a:gd name="connsiteY6" fmla="*/ 523220 h 523220"/>
                      <a:gd name="connsiteX7" fmla="*/ 0 w 2088232"/>
                      <a:gd name="connsiteY7" fmla="*/ 523220 h 523220"/>
                      <a:gd name="connsiteX8" fmla="*/ 0 w 2088232"/>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232" h="523220" fill="none" extrusionOk="0">
                        <a:moveTo>
                          <a:pt x="0" y="0"/>
                        </a:moveTo>
                        <a:cubicBezTo>
                          <a:pt x="215509" y="-12763"/>
                          <a:pt x="466548" y="18713"/>
                          <a:pt x="654313" y="0"/>
                        </a:cubicBezTo>
                        <a:cubicBezTo>
                          <a:pt x="842078" y="-18713"/>
                          <a:pt x="1008200" y="2078"/>
                          <a:pt x="1308625" y="0"/>
                        </a:cubicBezTo>
                        <a:cubicBezTo>
                          <a:pt x="1609050" y="-2078"/>
                          <a:pt x="1734281" y="-23124"/>
                          <a:pt x="2088232" y="0"/>
                        </a:cubicBezTo>
                        <a:cubicBezTo>
                          <a:pt x="2087953" y="226741"/>
                          <a:pt x="2100892" y="283453"/>
                          <a:pt x="2088232" y="523220"/>
                        </a:cubicBezTo>
                        <a:cubicBezTo>
                          <a:pt x="1779404" y="508804"/>
                          <a:pt x="1572873" y="495587"/>
                          <a:pt x="1433919" y="523220"/>
                        </a:cubicBezTo>
                        <a:cubicBezTo>
                          <a:pt x="1294965" y="550853"/>
                          <a:pt x="1070892" y="503823"/>
                          <a:pt x="737842" y="523220"/>
                        </a:cubicBezTo>
                        <a:cubicBezTo>
                          <a:pt x="404792" y="542617"/>
                          <a:pt x="239658" y="534568"/>
                          <a:pt x="0" y="523220"/>
                        </a:cubicBezTo>
                        <a:cubicBezTo>
                          <a:pt x="10868" y="303679"/>
                          <a:pt x="-10102" y="171226"/>
                          <a:pt x="0" y="0"/>
                        </a:cubicBezTo>
                        <a:close/>
                      </a:path>
                      <a:path w="2088232" h="523220" stroke="0" extrusionOk="0">
                        <a:moveTo>
                          <a:pt x="0" y="0"/>
                        </a:moveTo>
                        <a:cubicBezTo>
                          <a:pt x="258860" y="-12999"/>
                          <a:pt x="523108" y="-16820"/>
                          <a:pt x="737842" y="0"/>
                        </a:cubicBezTo>
                        <a:cubicBezTo>
                          <a:pt x="952576" y="16820"/>
                          <a:pt x="1089015" y="-24257"/>
                          <a:pt x="1413037" y="0"/>
                        </a:cubicBezTo>
                        <a:cubicBezTo>
                          <a:pt x="1737059" y="24257"/>
                          <a:pt x="1949177" y="-1364"/>
                          <a:pt x="2088232" y="0"/>
                        </a:cubicBezTo>
                        <a:cubicBezTo>
                          <a:pt x="2074151" y="108967"/>
                          <a:pt x="2073621" y="387844"/>
                          <a:pt x="2088232" y="523220"/>
                        </a:cubicBezTo>
                        <a:cubicBezTo>
                          <a:pt x="1790715" y="558734"/>
                          <a:pt x="1561941" y="558591"/>
                          <a:pt x="1350390" y="523220"/>
                        </a:cubicBezTo>
                        <a:cubicBezTo>
                          <a:pt x="1138839" y="487849"/>
                          <a:pt x="1016628" y="517505"/>
                          <a:pt x="716960" y="523220"/>
                        </a:cubicBezTo>
                        <a:cubicBezTo>
                          <a:pt x="417292" y="528936"/>
                          <a:pt x="224875" y="545500"/>
                          <a:pt x="0" y="523220"/>
                        </a:cubicBezTo>
                        <a:cubicBezTo>
                          <a:pt x="3762" y="306295"/>
                          <a:pt x="-24132" y="243448"/>
                          <a:pt x="0" y="0"/>
                        </a:cubicBezTo>
                        <a:close/>
                      </a:path>
                    </a:pathLst>
                  </a:custGeom>
                  <ask:type>
                    <ask:lineSketchNone/>
                  </ask:type>
                </ask:lineSketchStyleProps>
              </a:ext>
            </a:extLst>
          </a:ln>
        </p:spPr>
        <p:txBody>
          <a:bodyPr wrap="square" rtlCol="0">
            <a:spAutoFit/>
          </a:bodyPr>
          <a:lstStyle/>
          <a:p>
            <a:pPr algn="ctr"/>
            <a:r>
              <a:rPr lang="ja-JP" altLang="en-US" sz="2800" b="1" dirty="0"/>
              <a:t>体調面</a:t>
            </a:r>
          </a:p>
        </p:txBody>
      </p:sp>
      <p:sp>
        <p:nvSpPr>
          <p:cNvPr id="11" name="テキスト ボックス 10">
            <a:extLst>
              <a:ext uri="{FF2B5EF4-FFF2-40B4-BE49-F238E27FC236}">
                <a16:creationId xmlns:a16="http://schemas.microsoft.com/office/drawing/2014/main" id="{2A67DDF4-E719-4F28-B1B1-1A2072124D99}"/>
              </a:ext>
            </a:extLst>
          </p:cNvPr>
          <p:cNvSpPr txBox="1"/>
          <p:nvPr/>
        </p:nvSpPr>
        <p:spPr>
          <a:xfrm>
            <a:off x="8110505" y="1315372"/>
            <a:ext cx="2088232" cy="523220"/>
          </a:xfrm>
          <a:prstGeom prst="rect">
            <a:avLst/>
          </a:prstGeom>
          <a:solidFill>
            <a:schemeClr val="accent5">
              <a:lumMod val="20000"/>
              <a:lumOff val="80000"/>
            </a:schemeClr>
          </a:solidFill>
          <a:ln>
            <a:solidFill>
              <a:schemeClr val="tx1"/>
            </a:solidFill>
            <a:extLst>
              <a:ext uri="{C807C97D-BFC1-408E-A445-0C87EB9F89A2}">
                <ask:lineSketchStyleProps xmlns:ask="http://schemas.microsoft.com/office/drawing/2018/sketchyshapes" sd="3486048031">
                  <a:custGeom>
                    <a:avLst/>
                    <a:gdLst>
                      <a:gd name="connsiteX0" fmla="*/ 0 w 2088232"/>
                      <a:gd name="connsiteY0" fmla="*/ 0 h 523220"/>
                      <a:gd name="connsiteX1" fmla="*/ 633430 w 2088232"/>
                      <a:gd name="connsiteY1" fmla="*/ 0 h 523220"/>
                      <a:gd name="connsiteX2" fmla="*/ 1266861 w 2088232"/>
                      <a:gd name="connsiteY2" fmla="*/ 0 h 523220"/>
                      <a:gd name="connsiteX3" fmla="*/ 2088232 w 2088232"/>
                      <a:gd name="connsiteY3" fmla="*/ 0 h 523220"/>
                      <a:gd name="connsiteX4" fmla="*/ 2088232 w 2088232"/>
                      <a:gd name="connsiteY4" fmla="*/ 523220 h 523220"/>
                      <a:gd name="connsiteX5" fmla="*/ 1371272 w 2088232"/>
                      <a:gd name="connsiteY5" fmla="*/ 523220 h 523220"/>
                      <a:gd name="connsiteX6" fmla="*/ 696077 w 2088232"/>
                      <a:gd name="connsiteY6" fmla="*/ 523220 h 523220"/>
                      <a:gd name="connsiteX7" fmla="*/ 0 w 2088232"/>
                      <a:gd name="connsiteY7" fmla="*/ 523220 h 523220"/>
                      <a:gd name="connsiteX8" fmla="*/ 0 w 2088232"/>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232" h="523220" fill="none" extrusionOk="0">
                        <a:moveTo>
                          <a:pt x="0" y="0"/>
                        </a:moveTo>
                        <a:cubicBezTo>
                          <a:pt x="221904" y="13569"/>
                          <a:pt x="337483" y="-1702"/>
                          <a:pt x="633430" y="0"/>
                        </a:cubicBezTo>
                        <a:cubicBezTo>
                          <a:pt x="929377" y="1702"/>
                          <a:pt x="1033574" y="17533"/>
                          <a:pt x="1266861" y="0"/>
                        </a:cubicBezTo>
                        <a:cubicBezTo>
                          <a:pt x="1500148" y="-17533"/>
                          <a:pt x="1699773" y="-37324"/>
                          <a:pt x="2088232" y="0"/>
                        </a:cubicBezTo>
                        <a:cubicBezTo>
                          <a:pt x="2081819" y="232545"/>
                          <a:pt x="2104354" y="357336"/>
                          <a:pt x="2088232" y="523220"/>
                        </a:cubicBezTo>
                        <a:cubicBezTo>
                          <a:pt x="1880590" y="552699"/>
                          <a:pt x="1608746" y="558997"/>
                          <a:pt x="1371272" y="523220"/>
                        </a:cubicBezTo>
                        <a:cubicBezTo>
                          <a:pt x="1133798" y="487443"/>
                          <a:pt x="917101" y="551886"/>
                          <a:pt x="696077" y="523220"/>
                        </a:cubicBezTo>
                        <a:cubicBezTo>
                          <a:pt x="475053" y="494554"/>
                          <a:pt x="282500" y="525735"/>
                          <a:pt x="0" y="523220"/>
                        </a:cubicBezTo>
                        <a:cubicBezTo>
                          <a:pt x="-16473" y="307735"/>
                          <a:pt x="19146" y="185778"/>
                          <a:pt x="0" y="0"/>
                        </a:cubicBezTo>
                        <a:close/>
                      </a:path>
                      <a:path w="2088232" h="523220" stroke="0" extrusionOk="0">
                        <a:moveTo>
                          <a:pt x="0" y="0"/>
                        </a:moveTo>
                        <a:cubicBezTo>
                          <a:pt x="257261" y="-28989"/>
                          <a:pt x="374665" y="-30913"/>
                          <a:pt x="675195" y="0"/>
                        </a:cubicBezTo>
                        <a:cubicBezTo>
                          <a:pt x="975725" y="30913"/>
                          <a:pt x="1040232" y="-482"/>
                          <a:pt x="1329508" y="0"/>
                        </a:cubicBezTo>
                        <a:cubicBezTo>
                          <a:pt x="1618784" y="482"/>
                          <a:pt x="1819173" y="-2647"/>
                          <a:pt x="2088232" y="0"/>
                        </a:cubicBezTo>
                        <a:cubicBezTo>
                          <a:pt x="2110860" y="240412"/>
                          <a:pt x="2086131" y="366340"/>
                          <a:pt x="2088232" y="523220"/>
                        </a:cubicBezTo>
                        <a:cubicBezTo>
                          <a:pt x="1928251" y="546231"/>
                          <a:pt x="1599644" y="526325"/>
                          <a:pt x="1392155" y="523220"/>
                        </a:cubicBezTo>
                        <a:cubicBezTo>
                          <a:pt x="1184666" y="520115"/>
                          <a:pt x="990490" y="528363"/>
                          <a:pt x="675195" y="523220"/>
                        </a:cubicBezTo>
                        <a:cubicBezTo>
                          <a:pt x="359900" y="518077"/>
                          <a:pt x="222225" y="512719"/>
                          <a:pt x="0" y="523220"/>
                        </a:cubicBezTo>
                        <a:cubicBezTo>
                          <a:pt x="10795" y="290732"/>
                          <a:pt x="8204" y="153803"/>
                          <a:pt x="0" y="0"/>
                        </a:cubicBezTo>
                        <a:close/>
                      </a:path>
                    </a:pathLst>
                  </a:custGeom>
                  <ask:type>
                    <ask:lineSketchNone/>
                  </ask:type>
                </ask:lineSketchStyleProps>
              </a:ext>
            </a:extLst>
          </a:ln>
        </p:spPr>
        <p:txBody>
          <a:bodyPr wrap="square" rtlCol="0">
            <a:spAutoFit/>
          </a:bodyPr>
          <a:lstStyle/>
          <a:p>
            <a:pPr algn="ctr"/>
            <a:r>
              <a:rPr lang="ja-JP" altLang="en-US" sz="2800" b="1" dirty="0"/>
              <a:t>精神面</a:t>
            </a:r>
          </a:p>
        </p:txBody>
      </p:sp>
      <p:grpSp>
        <p:nvGrpSpPr>
          <p:cNvPr id="14" name="グループ化 13">
            <a:extLst>
              <a:ext uri="{FF2B5EF4-FFF2-40B4-BE49-F238E27FC236}">
                <a16:creationId xmlns:a16="http://schemas.microsoft.com/office/drawing/2014/main" id="{C4BD3901-2B2E-4D51-9ABC-1CD0B25C362C}"/>
              </a:ext>
            </a:extLst>
          </p:cNvPr>
          <p:cNvGrpSpPr/>
          <p:nvPr/>
        </p:nvGrpSpPr>
        <p:grpSpPr>
          <a:xfrm>
            <a:off x="4245212" y="2258462"/>
            <a:ext cx="1416116" cy="2257879"/>
            <a:chOff x="3450866" y="1949180"/>
            <a:chExt cx="1223956" cy="1931057"/>
          </a:xfrm>
        </p:grpSpPr>
        <p:pic>
          <p:nvPicPr>
            <p:cNvPr id="12" name="図 11" descr="部屋, ウィンドウ が含まれている画像&#10;&#10;自動的に生成された説明">
              <a:extLst>
                <a:ext uri="{FF2B5EF4-FFF2-40B4-BE49-F238E27FC236}">
                  <a16:creationId xmlns:a16="http://schemas.microsoft.com/office/drawing/2014/main" id="{AFAA88FC-96A0-446F-AA0B-DA8752AA2DA4}"/>
                </a:ext>
              </a:extLst>
            </p:cNvPr>
            <p:cNvPicPr>
              <a:picLocks noChangeAspect="1"/>
            </p:cNvPicPr>
            <p:nvPr/>
          </p:nvPicPr>
          <p:blipFill rotWithShape="1">
            <a:blip r:embed="rId3">
              <a:extLst>
                <a:ext uri="{28A0092B-C50C-407E-A947-70E740481C1C}">
                  <a14:useLocalDpi xmlns:a14="http://schemas.microsoft.com/office/drawing/2010/main" val="0"/>
                </a:ext>
              </a:extLst>
            </a:blip>
            <a:srcRect l="32529" t="-11599" r="32941" b="35448"/>
            <a:stretch/>
          </p:blipFill>
          <p:spPr>
            <a:xfrm>
              <a:off x="3450866" y="1949180"/>
              <a:ext cx="1137037" cy="1931057"/>
            </a:xfrm>
            <a:prstGeom prst="rect">
              <a:avLst/>
            </a:prstGeom>
          </p:spPr>
        </p:pic>
        <p:sp>
          <p:nvSpPr>
            <p:cNvPr id="5" name="楕円 4">
              <a:extLst>
                <a:ext uri="{FF2B5EF4-FFF2-40B4-BE49-F238E27FC236}">
                  <a16:creationId xmlns:a16="http://schemas.microsoft.com/office/drawing/2014/main" id="{AB180AAE-5E72-4281-A412-FCB3FDF7F11E}"/>
                </a:ext>
              </a:extLst>
            </p:cNvPr>
            <p:cNvSpPr/>
            <p:nvPr/>
          </p:nvSpPr>
          <p:spPr>
            <a:xfrm>
              <a:off x="4387259" y="3376933"/>
              <a:ext cx="287563" cy="5033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7" name="図 16" descr="アイコン が含まれている画像&#10;&#10;自動的に生成された説明">
            <a:extLst>
              <a:ext uri="{FF2B5EF4-FFF2-40B4-BE49-F238E27FC236}">
                <a16:creationId xmlns:a16="http://schemas.microsoft.com/office/drawing/2014/main" id="{BB419E3A-DB82-4109-9C7C-94E570BF8E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8749" y="2690717"/>
            <a:ext cx="1709113" cy="1682501"/>
          </a:xfrm>
          <a:prstGeom prst="rect">
            <a:avLst/>
          </a:prstGeom>
        </p:spPr>
      </p:pic>
    </p:spTree>
    <p:extLst>
      <p:ext uri="{BB962C8B-B14F-4D97-AF65-F5344CB8AC3E}">
        <p14:creationId xmlns:p14="http://schemas.microsoft.com/office/powerpoint/2010/main" val="109624192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テキスト ボックス 2"/>
          <p:cNvSpPr txBox="1"/>
          <p:nvPr/>
        </p:nvSpPr>
        <p:spPr>
          <a:xfrm>
            <a:off x="775149" y="301925"/>
            <a:ext cx="10975197" cy="1200329"/>
          </a:xfrm>
          <a:prstGeom prst="rect">
            <a:avLst/>
          </a:prstGeom>
          <a:noFill/>
        </p:spPr>
        <p:txBody>
          <a:bodyPr wrap="square" rtlCol="0">
            <a:spAutoFit/>
          </a:bodyPr>
          <a:lstStyle/>
          <a:p>
            <a:pPr algn="ctr"/>
            <a:r>
              <a:rPr lang="ja-JP" altLang="en-US" sz="3600" b="1" dirty="0">
                <a:latin typeface="+mn-ea"/>
              </a:rPr>
              <a:t>ストレスを契機に、メンタル不調が持続的となる（＝精神疾患の可能性がある）ことがあります</a:t>
            </a:r>
          </a:p>
        </p:txBody>
      </p:sp>
      <p:sp>
        <p:nvSpPr>
          <p:cNvPr id="5" name="テキスト ボックス 4">
            <a:extLst>
              <a:ext uri="{FF2B5EF4-FFF2-40B4-BE49-F238E27FC236}">
                <a16:creationId xmlns:a16="http://schemas.microsoft.com/office/drawing/2014/main" id="{16DFF57D-52F1-4B35-A81C-76F88E041D25}"/>
              </a:ext>
            </a:extLst>
          </p:cNvPr>
          <p:cNvSpPr txBox="1"/>
          <p:nvPr/>
        </p:nvSpPr>
        <p:spPr>
          <a:xfrm>
            <a:off x="1129873" y="1760375"/>
            <a:ext cx="10265747" cy="3539430"/>
          </a:xfrm>
          <a:prstGeom prst="rect">
            <a:avLst/>
          </a:prstGeom>
          <a:noFill/>
        </p:spPr>
        <p:txBody>
          <a:bodyPr wrap="square" rtlCol="0">
            <a:spAutoFit/>
          </a:bodyPr>
          <a:lstStyle/>
          <a:p>
            <a:r>
              <a:rPr kumimoji="1" lang="ja-JP" altLang="en-US" sz="2800" dirty="0">
                <a:latin typeface="游ゴシック Medium" panose="020B0500000000000000" pitchFamily="50" charset="-128"/>
                <a:ea typeface="游ゴシック Medium" panose="020B0500000000000000" pitchFamily="50" charset="-128"/>
              </a:rPr>
              <a:t>代表的な精神疾患としては</a:t>
            </a:r>
            <a:endParaRPr kumimoji="1" lang="en-US" altLang="ja-JP" sz="2800" dirty="0">
              <a:latin typeface="游ゴシック Medium" panose="020B0500000000000000" pitchFamily="50" charset="-128"/>
              <a:ea typeface="游ゴシック Medium" panose="020B0500000000000000" pitchFamily="50" charset="-128"/>
            </a:endParaRPr>
          </a:p>
          <a:p>
            <a:pPr marL="971550" lvl="1" indent="-514350">
              <a:buFont typeface="+mj-ea"/>
              <a:buAutoNum type="circleNumDbPlain"/>
            </a:pPr>
            <a:r>
              <a:rPr kumimoji="1" lang="ja-JP" altLang="en-US" sz="2800" dirty="0">
                <a:latin typeface="游ゴシック Medium" panose="020B0500000000000000" pitchFamily="50" charset="-128"/>
                <a:ea typeface="游ゴシック Medium" panose="020B0500000000000000" pitchFamily="50" charset="-128"/>
              </a:rPr>
              <a:t>不眠症</a:t>
            </a:r>
            <a:endParaRPr kumimoji="1" lang="en-US" altLang="ja-JP" sz="2800" dirty="0">
              <a:latin typeface="游ゴシック Medium" panose="020B0500000000000000" pitchFamily="50" charset="-128"/>
              <a:ea typeface="游ゴシック Medium" panose="020B0500000000000000" pitchFamily="50" charset="-128"/>
            </a:endParaRPr>
          </a:p>
          <a:p>
            <a:pPr marL="971550" lvl="1" indent="-514350">
              <a:buFont typeface="+mj-lt"/>
              <a:buAutoNum type="circleNumDbPlain"/>
            </a:pPr>
            <a:r>
              <a:rPr kumimoji="1" lang="ja-JP" altLang="en-US" sz="2800" dirty="0">
                <a:latin typeface="游ゴシック Medium" panose="020B0500000000000000" pitchFamily="50" charset="-128"/>
                <a:ea typeface="游ゴシック Medium" panose="020B0500000000000000" pitchFamily="50" charset="-128"/>
              </a:rPr>
              <a:t>うつ病</a:t>
            </a:r>
            <a:endParaRPr kumimoji="1" lang="en-US" altLang="ja-JP" sz="2800" dirty="0">
              <a:latin typeface="游ゴシック Medium" panose="020B0500000000000000" pitchFamily="50" charset="-128"/>
              <a:ea typeface="游ゴシック Medium" panose="020B0500000000000000" pitchFamily="50" charset="-128"/>
            </a:endParaRPr>
          </a:p>
          <a:p>
            <a:pPr marL="971550" lvl="1" indent="-514350">
              <a:buFont typeface="+mj-lt"/>
              <a:buAutoNum type="circleNumDbPlain"/>
            </a:pPr>
            <a:r>
              <a:rPr kumimoji="1" lang="ja-JP" altLang="en-US" sz="2800" dirty="0">
                <a:latin typeface="游ゴシック Medium" panose="020B0500000000000000" pitchFamily="50" charset="-128"/>
                <a:ea typeface="游ゴシック Medium" panose="020B0500000000000000" pitchFamily="50" charset="-128"/>
              </a:rPr>
              <a:t>適応障害</a:t>
            </a:r>
            <a:endParaRPr kumimoji="1" lang="en-US" altLang="ja-JP" sz="2800" dirty="0">
              <a:latin typeface="游ゴシック Medium" panose="020B0500000000000000" pitchFamily="50" charset="-128"/>
              <a:ea typeface="游ゴシック Medium" panose="020B0500000000000000" pitchFamily="50" charset="-128"/>
            </a:endParaRPr>
          </a:p>
          <a:p>
            <a:pPr marL="971550" lvl="1" indent="-514350">
              <a:buFont typeface="+mj-lt"/>
              <a:buAutoNum type="circleNumDbPlain"/>
            </a:pPr>
            <a:r>
              <a:rPr kumimoji="1" lang="ja-JP" altLang="en-US" sz="2800" dirty="0">
                <a:latin typeface="游ゴシック Medium" panose="020B0500000000000000" pitchFamily="50" charset="-128"/>
                <a:ea typeface="游ゴシック Medium" panose="020B0500000000000000" pitchFamily="50" charset="-128"/>
              </a:rPr>
              <a:t>統合失調症</a:t>
            </a:r>
            <a:endParaRPr kumimoji="1" lang="en-US" altLang="ja-JP" sz="2800" dirty="0">
              <a:latin typeface="游ゴシック Medium" panose="020B0500000000000000" pitchFamily="50" charset="-128"/>
              <a:ea typeface="游ゴシック Medium" panose="020B0500000000000000" pitchFamily="50" charset="-128"/>
            </a:endParaRPr>
          </a:p>
          <a:p>
            <a:pPr marL="971550" lvl="1" indent="-514350">
              <a:buFont typeface="+mj-lt"/>
              <a:buAutoNum type="circleNumDbPlain"/>
            </a:pPr>
            <a:r>
              <a:rPr kumimoji="1" lang="ja-JP" altLang="en-US" sz="2800" dirty="0">
                <a:latin typeface="游ゴシック Medium" panose="020B0500000000000000" pitchFamily="50" charset="-128"/>
                <a:ea typeface="游ゴシック Medium" panose="020B0500000000000000" pitchFamily="50" charset="-128"/>
              </a:rPr>
              <a:t>不安症　（社交不安障害など）</a:t>
            </a:r>
            <a:endParaRPr kumimoji="1" lang="en-US" altLang="ja-JP" sz="2800" dirty="0">
              <a:latin typeface="游ゴシック Medium" panose="020B0500000000000000" pitchFamily="50" charset="-128"/>
              <a:ea typeface="游ゴシック Medium" panose="020B0500000000000000" pitchFamily="50" charset="-128"/>
            </a:endParaRPr>
          </a:p>
          <a:p>
            <a:pPr marL="971550" lvl="1" indent="-514350">
              <a:buFont typeface="+mj-lt"/>
              <a:buAutoNum type="circleNumDbPlain"/>
            </a:pPr>
            <a:r>
              <a:rPr kumimoji="1" lang="ja-JP" altLang="en-US" sz="2800" dirty="0">
                <a:latin typeface="游ゴシック Medium" panose="020B0500000000000000" pitchFamily="50" charset="-128"/>
                <a:ea typeface="游ゴシック Medium" panose="020B0500000000000000" pitchFamily="50" charset="-128"/>
              </a:rPr>
              <a:t>摂食障害（拒食症、過食症）</a:t>
            </a:r>
            <a:endParaRPr kumimoji="1" lang="en-US" altLang="ja-JP" sz="2800" dirty="0">
              <a:latin typeface="游ゴシック Medium" panose="020B0500000000000000" pitchFamily="50" charset="-128"/>
              <a:ea typeface="游ゴシック Medium" panose="020B0500000000000000" pitchFamily="50" charset="-128"/>
            </a:endParaRPr>
          </a:p>
          <a:p>
            <a:pPr marL="971550" lvl="1" indent="-514350">
              <a:buFont typeface="+mj-lt"/>
              <a:buAutoNum type="circleNumDbPlain"/>
            </a:pPr>
            <a:r>
              <a:rPr kumimoji="1" lang="ja-JP" altLang="en-US" sz="2800" dirty="0">
                <a:latin typeface="游ゴシック Medium" panose="020B0500000000000000" pitchFamily="50" charset="-128"/>
                <a:ea typeface="游ゴシック Medium" panose="020B0500000000000000" pitchFamily="50" charset="-128"/>
              </a:rPr>
              <a:t>発達障害　　　　　　　　　　が挙げられます。</a:t>
            </a:r>
          </a:p>
        </p:txBody>
      </p:sp>
      <p:sp>
        <p:nvSpPr>
          <p:cNvPr id="6" name="角丸四角形 5">
            <a:extLst>
              <a:ext uri="{FF2B5EF4-FFF2-40B4-BE49-F238E27FC236}">
                <a16:creationId xmlns:a16="http://schemas.microsoft.com/office/drawing/2014/main" id="{4D3DD09E-7D23-42D1-8590-BEBD8F405148}"/>
              </a:ext>
            </a:extLst>
          </p:cNvPr>
          <p:cNvSpPr/>
          <p:nvPr/>
        </p:nvSpPr>
        <p:spPr>
          <a:xfrm>
            <a:off x="775149" y="5572664"/>
            <a:ext cx="10641702" cy="983411"/>
          </a:xfrm>
          <a:prstGeom prst="roundRect">
            <a:avLst/>
          </a:prstGeom>
          <a:gradFill flip="none" rotWithShape="1">
            <a:gsLst>
              <a:gs pos="3000">
                <a:schemeClr val="tx2">
                  <a:lumMod val="20000"/>
                  <a:lumOff val="80000"/>
                </a:schemeClr>
              </a:gs>
              <a:gs pos="99000">
                <a:srgbClr val="FFFFFF"/>
              </a:gs>
            </a:gsLst>
            <a:lin ang="1008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rPr>
              <a:t>メンタル不調が続くと、それまでのように大学に通ったり、</a:t>
            </a:r>
            <a:endParaRPr kumimoji="1" lang="en-US" altLang="ja-JP" sz="2400" dirty="0">
              <a:solidFill>
                <a:schemeClr val="tx1"/>
              </a:solidFill>
            </a:endParaRPr>
          </a:p>
          <a:p>
            <a:pPr algn="ctr"/>
            <a:r>
              <a:rPr kumimoji="1" lang="ja-JP" altLang="en-US" sz="2400" dirty="0">
                <a:solidFill>
                  <a:schemeClr val="tx1"/>
                </a:solidFill>
              </a:rPr>
              <a:t>友人関係を維持するのが困難になります。</a:t>
            </a:r>
          </a:p>
        </p:txBody>
      </p:sp>
    </p:spTree>
    <p:extLst>
      <p:ext uri="{BB962C8B-B14F-4D97-AF65-F5344CB8AC3E}">
        <p14:creationId xmlns:p14="http://schemas.microsoft.com/office/powerpoint/2010/main" val="185415926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BE687644-4E2A-41CE-B0A4-960C585EE11C}"/>
              </a:ext>
            </a:extLst>
          </p:cNvPr>
          <p:cNvSpPr>
            <a:spLocks noGrp="1" noChangeArrowheads="1"/>
          </p:cNvSpPr>
          <p:nvPr>
            <p:ph type="title"/>
          </p:nvPr>
        </p:nvSpPr>
        <p:spPr>
          <a:xfrm>
            <a:off x="1067358" y="521236"/>
            <a:ext cx="7991475" cy="792163"/>
          </a:xfrm>
        </p:spPr>
        <p:txBody>
          <a:bodyPr>
            <a:normAutofit/>
          </a:bodyPr>
          <a:lstStyle/>
          <a:p>
            <a:pPr eaLnBrk="1" hangingPunct="1">
              <a:defRPr/>
            </a:pPr>
            <a:r>
              <a:rPr lang="ja-JP" altLang="en-US" sz="3600" b="1" dirty="0">
                <a:latin typeface="+mn-ea"/>
                <a:ea typeface="+mn-ea"/>
              </a:rPr>
              <a:t>①不眠症とは</a:t>
            </a:r>
          </a:p>
        </p:txBody>
      </p:sp>
      <p:sp>
        <p:nvSpPr>
          <p:cNvPr id="12" name="角丸四角形 5">
            <a:extLst>
              <a:ext uri="{FF2B5EF4-FFF2-40B4-BE49-F238E27FC236}">
                <a16:creationId xmlns:a16="http://schemas.microsoft.com/office/drawing/2014/main" id="{DF030885-724C-400A-B534-926C15EA5789}"/>
              </a:ext>
            </a:extLst>
          </p:cNvPr>
          <p:cNvSpPr/>
          <p:nvPr/>
        </p:nvSpPr>
        <p:spPr>
          <a:xfrm>
            <a:off x="1067358" y="5363677"/>
            <a:ext cx="10149990" cy="1098137"/>
          </a:xfrm>
          <a:prstGeom prst="roundRect">
            <a:avLst/>
          </a:prstGeom>
          <a:gradFill flip="none" rotWithShape="1">
            <a:gsLst>
              <a:gs pos="3000">
                <a:schemeClr val="tx2">
                  <a:lumMod val="20000"/>
                  <a:lumOff val="80000"/>
                </a:schemeClr>
              </a:gs>
              <a:gs pos="99000">
                <a:srgbClr val="FFFFFF"/>
              </a:gs>
            </a:gsLst>
            <a:lin ang="1008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latin typeface="游ゴシック Medium" panose="020B0500000000000000" pitchFamily="50" charset="-128"/>
                <a:ea typeface="游ゴシック Medium" panose="020B0500000000000000" pitchFamily="50" charset="-128"/>
              </a:rPr>
              <a:t>不眠症が続くと、日中眠くなったり、朝起きれなくなるため、</a:t>
            </a:r>
            <a:endParaRPr kumimoji="1" lang="en-US" altLang="ja-JP" sz="2400" dirty="0">
              <a:solidFill>
                <a:schemeClr val="tx1"/>
              </a:solidFill>
              <a:latin typeface="游ゴシック Medium" panose="020B0500000000000000" pitchFamily="50" charset="-128"/>
              <a:ea typeface="游ゴシック Medium" panose="020B0500000000000000" pitchFamily="50" charset="-128"/>
            </a:endParaRPr>
          </a:p>
          <a:p>
            <a:pPr algn="ctr"/>
            <a:r>
              <a:rPr kumimoji="1" lang="ja-JP" altLang="en-US" sz="2400" dirty="0">
                <a:solidFill>
                  <a:schemeClr val="tx1"/>
                </a:solidFill>
                <a:latin typeface="游ゴシック Medium" panose="020B0500000000000000" pitchFamily="50" charset="-128"/>
                <a:ea typeface="游ゴシック Medium" panose="020B0500000000000000" pitchFamily="50" charset="-128"/>
              </a:rPr>
              <a:t>授業に出られなくなります。</a:t>
            </a:r>
          </a:p>
        </p:txBody>
      </p:sp>
      <p:sp>
        <p:nvSpPr>
          <p:cNvPr id="19" name="角丸四角形 1">
            <a:extLst>
              <a:ext uri="{FF2B5EF4-FFF2-40B4-BE49-F238E27FC236}">
                <a16:creationId xmlns:a16="http://schemas.microsoft.com/office/drawing/2014/main" id="{5F3A2364-6E4B-4CE9-9A83-569317F2B071}"/>
              </a:ext>
            </a:extLst>
          </p:cNvPr>
          <p:cNvSpPr/>
          <p:nvPr/>
        </p:nvSpPr>
        <p:spPr>
          <a:xfrm>
            <a:off x="1067358" y="4382482"/>
            <a:ext cx="8034236" cy="780564"/>
          </a:xfrm>
          <a:prstGeom prst="roundRect">
            <a:avLst/>
          </a:prstGeom>
          <a:solidFill>
            <a:schemeClr val="bg1"/>
          </a:solidFill>
          <a:ln>
            <a:noFill/>
            <a:extLst>
              <a:ext uri="{C807C97D-BFC1-408E-A445-0C87EB9F89A2}">
                <ask:lineSketchStyleProps xmlns:ask="http://schemas.microsoft.com/office/drawing/2018/sketchyshapes" sd="2752114339">
                  <a:custGeom>
                    <a:avLst/>
                    <a:gdLst>
                      <a:gd name="connsiteX0" fmla="*/ 0 w 5076387"/>
                      <a:gd name="connsiteY0" fmla="*/ 183026 h 1098137"/>
                      <a:gd name="connsiteX1" fmla="*/ 183026 w 5076387"/>
                      <a:gd name="connsiteY1" fmla="*/ 0 h 1098137"/>
                      <a:gd name="connsiteX2" fmla="*/ 950138 w 5076387"/>
                      <a:gd name="connsiteY2" fmla="*/ 0 h 1098137"/>
                      <a:gd name="connsiteX3" fmla="*/ 1670146 w 5076387"/>
                      <a:gd name="connsiteY3" fmla="*/ 0 h 1098137"/>
                      <a:gd name="connsiteX4" fmla="*/ 2201741 w 5076387"/>
                      <a:gd name="connsiteY4" fmla="*/ 0 h 1098137"/>
                      <a:gd name="connsiteX5" fmla="*/ 2733336 w 5076387"/>
                      <a:gd name="connsiteY5" fmla="*/ 0 h 1098137"/>
                      <a:gd name="connsiteX6" fmla="*/ 3359138 w 5076387"/>
                      <a:gd name="connsiteY6" fmla="*/ 0 h 1098137"/>
                      <a:gd name="connsiteX7" fmla="*/ 3937836 w 5076387"/>
                      <a:gd name="connsiteY7" fmla="*/ 0 h 1098137"/>
                      <a:gd name="connsiteX8" fmla="*/ 4893361 w 5076387"/>
                      <a:gd name="connsiteY8" fmla="*/ 0 h 1098137"/>
                      <a:gd name="connsiteX9" fmla="*/ 5076387 w 5076387"/>
                      <a:gd name="connsiteY9" fmla="*/ 183026 h 1098137"/>
                      <a:gd name="connsiteX10" fmla="*/ 5076387 w 5076387"/>
                      <a:gd name="connsiteY10" fmla="*/ 556389 h 1098137"/>
                      <a:gd name="connsiteX11" fmla="*/ 5076387 w 5076387"/>
                      <a:gd name="connsiteY11" fmla="*/ 915111 h 1098137"/>
                      <a:gd name="connsiteX12" fmla="*/ 4893361 w 5076387"/>
                      <a:gd name="connsiteY12" fmla="*/ 1098137 h 1098137"/>
                      <a:gd name="connsiteX13" fmla="*/ 4173353 w 5076387"/>
                      <a:gd name="connsiteY13" fmla="*/ 1098137 h 1098137"/>
                      <a:gd name="connsiteX14" fmla="*/ 3547551 w 5076387"/>
                      <a:gd name="connsiteY14" fmla="*/ 1098137 h 1098137"/>
                      <a:gd name="connsiteX15" fmla="*/ 2780439 w 5076387"/>
                      <a:gd name="connsiteY15" fmla="*/ 1098137 h 1098137"/>
                      <a:gd name="connsiteX16" fmla="*/ 2013328 w 5076387"/>
                      <a:gd name="connsiteY16" fmla="*/ 1098137 h 1098137"/>
                      <a:gd name="connsiteX17" fmla="*/ 1293319 w 5076387"/>
                      <a:gd name="connsiteY17" fmla="*/ 1098137 h 1098137"/>
                      <a:gd name="connsiteX18" fmla="*/ 761724 w 5076387"/>
                      <a:gd name="connsiteY18" fmla="*/ 1098137 h 1098137"/>
                      <a:gd name="connsiteX19" fmla="*/ 183026 w 5076387"/>
                      <a:gd name="connsiteY19" fmla="*/ 1098137 h 1098137"/>
                      <a:gd name="connsiteX20" fmla="*/ 0 w 5076387"/>
                      <a:gd name="connsiteY20" fmla="*/ 915111 h 1098137"/>
                      <a:gd name="connsiteX21" fmla="*/ 0 w 5076387"/>
                      <a:gd name="connsiteY21" fmla="*/ 534427 h 1098137"/>
                      <a:gd name="connsiteX22" fmla="*/ 0 w 5076387"/>
                      <a:gd name="connsiteY22" fmla="*/ 183026 h 109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76387" h="1098137" fill="none" extrusionOk="0">
                        <a:moveTo>
                          <a:pt x="0" y="183026"/>
                        </a:moveTo>
                        <a:cubicBezTo>
                          <a:pt x="-3628" y="89061"/>
                          <a:pt x="95594" y="8299"/>
                          <a:pt x="183026" y="0"/>
                        </a:cubicBezTo>
                        <a:cubicBezTo>
                          <a:pt x="351204" y="-17965"/>
                          <a:pt x="613775" y="-26286"/>
                          <a:pt x="950138" y="0"/>
                        </a:cubicBezTo>
                        <a:cubicBezTo>
                          <a:pt x="1286501" y="26286"/>
                          <a:pt x="1362693" y="19656"/>
                          <a:pt x="1670146" y="0"/>
                        </a:cubicBezTo>
                        <a:cubicBezTo>
                          <a:pt x="1977599" y="-19656"/>
                          <a:pt x="2071337" y="14910"/>
                          <a:pt x="2201741" y="0"/>
                        </a:cubicBezTo>
                        <a:cubicBezTo>
                          <a:pt x="2332146" y="-14910"/>
                          <a:pt x="2555389" y="-19713"/>
                          <a:pt x="2733336" y="0"/>
                        </a:cubicBezTo>
                        <a:cubicBezTo>
                          <a:pt x="2911283" y="19713"/>
                          <a:pt x="3053992" y="25269"/>
                          <a:pt x="3359138" y="0"/>
                        </a:cubicBezTo>
                        <a:cubicBezTo>
                          <a:pt x="3664284" y="-25269"/>
                          <a:pt x="3664812" y="28465"/>
                          <a:pt x="3937836" y="0"/>
                        </a:cubicBezTo>
                        <a:cubicBezTo>
                          <a:pt x="4210860" y="-28465"/>
                          <a:pt x="4645869" y="10901"/>
                          <a:pt x="4893361" y="0"/>
                        </a:cubicBezTo>
                        <a:cubicBezTo>
                          <a:pt x="4996799" y="8328"/>
                          <a:pt x="5063113" y="60658"/>
                          <a:pt x="5076387" y="183026"/>
                        </a:cubicBezTo>
                        <a:cubicBezTo>
                          <a:pt x="5058647" y="273833"/>
                          <a:pt x="5070060" y="477088"/>
                          <a:pt x="5076387" y="556389"/>
                        </a:cubicBezTo>
                        <a:cubicBezTo>
                          <a:pt x="5082714" y="635690"/>
                          <a:pt x="5071765" y="738013"/>
                          <a:pt x="5076387" y="915111"/>
                        </a:cubicBezTo>
                        <a:cubicBezTo>
                          <a:pt x="5086500" y="1009320"/>
                          <a:pt x="4982960" y="1087740"/>
                          <a:pt x="4893361" y="1098137"/>
                        </a:cubicBezTo>
                        <a:cubicBezTo>
                          <a:pt x="4537187" y="1108271"/>
                          <a:pt x="4361581" y="1089645"/>
                          <a:pt x="4173353" y="1098137"/>
                        </a:cubicBezTo>
                        <a:cubicBezTo>
                          <a:pt x="3985125" y="1106629"/>
                          <a:pt x="3735275" y="1096974"/>
                          <a:pt x="3547551" y="1098137"/>
                        </a:cubicBezTo>
                        <a:cubicBezTo>
                          <a:pt x="3359827" y="1099300"/>
                          <a:pt x="3012694" y="1065604"/>
                          <a:pt x="2780439" y="1098137"/>
                        </a:cubicBezTo>
                        <a:cubicBezTo>
                          <a:pt x="2548184" y="1130670"/>
                          <a:pt x="2383105" y="1074138"/>
                          <a:pt x="2013328" y="1098137"/>
                        </a:cubicBezTo>
                        <a:cubicBezTo>
                          <a:pt x="1643551" y="1122136"/>
                          <a:pt x="1491247" y="1072658"/>
                          <a:pt x="1293319" y="1098137"/>
                        </a:cubicBezTo>
                        <a:cubicBezTo>
                          <a:pt x="1095391" y="1123616"/>
                          <a:pt x="1020480" y="1084910"/>
                          <a:pt x="761724" y="1098137"/>
                        </a:cubicBezTo>
                        <a:cubicBezTo>
                          <a:pt x="502968" y="1111364"/>
                          <a:pt x="426756" y="1112943"/>
                          <a:pt x="183026" y="1098137"/>
                        </a:cubicBezTo>
                        <a:cubicBezTo>
                          <a:pt x="59784" y="1086602"/>
                          <a:pt x="7686" y="1034518"/>
                          <a:pt x="0" y="915111"/>
                        </a:cubicBezTo>
                        <a:cubicBezTo>
                          <a:pt x="-2526" y="790986"/>
                          <a:pt x="-17795" y="688413"/>
                          <a:pt x="0" y="534427"/>
                        </a:cubicBezTo>
                        <a:cubicBezTo>
                          <a:pt x="17795" y="380441"/>
                          <a:pt x="-6727" y="295981"/>
                          <a:pt x="0" y="183026"/>
                        </a:cubicBezTo>
                        <a:close/>
                      </a:path>
                      <a:path w="5076387" h="1098137" stroke="0" extrusionOk="0">
                        <a:moveTo>
                          <a:pt x="0" y="183026"/>
                        </a:moveTo>
                        <a:cubicBezTo>
                          <a:pt x="23920" y="78789"/>
                          <a:pt x="74017" y="18337"/>
                          <a:pt x="183026" y="0"/>
                        </a:cubicBezTo>
                        <a:cubicBezTo>
                          <a:pt x="357598" y="25749"/>
                          <a:pt x="525902" y="26316"/>
                          <a:pt x="855931" y="0"/>
                        </a:cubicBezTo>
                        <a:cubicBezTo>
                          <a:pt x="1185961" y="-26316"/>
                          <a:pt x="1284376" y="17333"/>
                          <a:pt x="1623043" y="0"/>
                        </a:cubicBezTo>
                        <a:cubicBezTo>
                          <a:pt x="1961710" y="-17333"/>
                          <a:pt x="2155525" y="16051"/>
                          <a:pt x="2390154" y="0"/>
                        </a:cubicBezTo>
                        <a:cubicBezTo>
                          <a:pt x="2624783" y="-16051"/>
                          <a:pt x="2907757" y="25467"/>
                          <a:pt x="3110163" y="0"/>
                        </a:cubicBezTo>
                        <a:cubicBezTo>
                          <a:pt x="3312569" y="-25467"/>
                          <a:pt x="3553757" y="-7465"/>
                          <a:pt x="3735964" y="0"/>
                        </a:cubicBezTo>
                        <a:cubicBezTo>
                          <a:pt x="3918171" y="7465"/>
                          <a:pt x="4029266" y="-1888"/>
                          <a:pt x="4267559" y="0"/>
                        </a:cubicBezTo>
                        <a:cubicBezTo>
                          <a:pt x="4505853" y="1888"/>
                          <a:pt x="4644399" y="-28501"/>
                          <a:pt x="4893361" y="0"/>
                        </a:cubicBezTo>
                        <a:cubicBezTo>
                          <a:pt x="4992468" y="12113"/>
                          <a:pt x="5074492" y="64299"/>
                          <a:pt x="5076387" y="183026"/>
                        </a:cubicBezTo>
                        <a:cubicBezTo>
                          <a:pt x="5085925" y="297940"/>
                          <a:pt x="5076682" y="402748"/>
                          <a:pt x="5076387" y="534427"/>
                        </a:cubicBezTo>
                        <a:cubicBezTo>
                          <a:pt x="5076092" y="666106"/>
                          <a:pt x="5086998" y="742518"/>
                          <a:pt x="5076387" y="915111"/>
                        </a:cubicBezTo>
                        <a:cubicBezTo>
                          <a:pt x="5072103" y="1005611"/>
                          <a:pt x="5002547" y="1093424"/>
                          <a:pt x="4893361" y="1098137"/>
                        </a:cubicBezTo>
                        <a:cubicBezTo>
                          <a:pt x="4554398" y="1113067"/>
                          <a:pt x="4489635" y="1123309"/>
                          <a:pt x="4126249" y="1098137"/>
                        </a:cubicBezTo>
                        <a:cubicBezTo>
                          <a:pt x="3762863" y="1072965"/>
                          <a:pt x="3528054" y="1096730"/>
                          <a:pt x="3359138" y="1098137"/>
                        </a:cubicBezTo>
                        <a:cubicBezTo>
                          <a:pt x="3190222" y="1099544"/>
                          <a:pt x="3021043" y="1115328"/>
                          <a:pt x="2733336" y="1098137"/>
                        </a:cubicBezTo>
                        <a:cubicBezTo>
                          <a:pt x="2445629" y="1080946"/>
                          <a:pt x="2407813" y="1099215"/>
                          <a:pt x="2154638" y="1098137"/>
                        </a:cubicBezTo>
                        <a:cubicBezTo>
                          <a:pt x="1901463" y="1097059"/>
                          <a:pt x="1829340" y="1117176"/>
                          <a:pt x="1528836" y="1098137"/>
                        </a:cubicBezTo>
                        <a:cubicBezTo>
                          <a:pt x="1228332" y="1079098"/>
                          <a:pt x="1171286" y="1129314"/>
                          <a:pt x="855931" y="1098137"/>
                        </a:cubicBezTo>
                        <a:cubicBezTo>
                          <a:pt x="540576" y="1066960"/>
                          <a:pt x="322381" y="1131212"/>
                          <a:pt x="183026" y="1098137"/>
                        </a:cubicBezTo>
                        <a:cubicBezTo>
                          <a:pt x="79049" y="1084953"/>
                          <a:pt x="-1114" y="996747"/>
                          <a:pt x="0" y="915111"/>
                        </a:cubicBezTo>
                        <a:cubicBezTo>
                          <a:pt x="-16272" y="740510"/>
                          <a:pt x="11041" y="665031"/>
                          <a:pt x="0" y="534427"/>
                        </a:cubicBezTo>
                        <a:cubicBezTo>
                          <a:pt x="-11041" y="403823"/>
                          <a:pt x="-10919" y="309535"/>
                          <a:pt x="0" y="18302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00000"/>
              </a:lnSpc>
              <a:buClr>
                <a:schemeClr val="accent5">
                  <a:lumMod val="60000"/>
                  <a:lumOff val="40000"/>
                </a:schemeClr>
              </a:buClr>
              <a:buSzPct val="80000"/>
              <a:buFont typeface="Wingdings" panose="05000000000000000000" pitchFamily="2" charset="2"/>
              <a:buChar char="l"/>
            </a:pPr>
            <a:r>
              <a:rPr lang="ja-JP" altLang="en-US" sz="2400" dirty="0">
                <a:solidFill>
                  <a:schemeClr val="tx1"/>
                </a:solidFill>
                <a:latin typeface="游ゴシック Medium" panose="020B0500000000000000" pitchFamily="50" charset="-128"/>
                <a:ea typeface="游ゴシック Medium" panose="020B0500000000000000" pitchFamily="50" charset="-128"/>
              </a:rPr>
              <a:t>不眠の状態が</a:t>
            </a:r>
            <a:r>
              <a:rPr lang="en-US" altLang="ja-JP" sz="2400" dirty="0">
                <a:solidFill>
                  <a:schemeClr val="tx1"/>
                </a:solidFill>
                <a:latin typeface="游ゴシック Medium" panose="020B0500000000000000" pitchFamily="50" charset="-128"/>
                <a:ea typeface="游ゴシック Medium" panose="020B0500000000000000" pitchFamily="50" charset="-128"/>
              </a:rPr>
              <a:t>1</a:t>
            </a:r>
            <a:r>
              <a:rPr lang="ja-JP" altLang="en-US" sz="2400" dirty="0">
                <a:solidFill>
                  <a:schemeClr val="tx1"/>
                </a:solidFill>
                <a:latin typeface="游ゴシック Medium" panose="020B0500000000000000" pitchFamily="50" charset="-128"/>
                <a:ea typeface="游ゴシック Medium" panose="020B0500000000000000" pitchFamily="50" charset="-128"/>
              </a:rPr>
              <a:t>週間に</a:t>
            </a:r>
            <a:r>
              <a:rPr lang="en-US" altLang="ja-JP" sz="2400" dirty="0">
                <a:solidFill>
                  <a:schemeClr val="tx1"/>
                </a:solidFill>
                <a:latin typeface="游ゴシック Medium" panose="020B0500000000000000" pitchFamily="50" charset="-128"/>
                <a:ea typeface="游ゴシック Medium" panose="020B0500000000000000" pitchFamily="50" charset="-128"/>
              </a:rPr>
              <a:t>3</a:t>
            </a:r>
            <a:r>
              <a:rPr lang="ja-JP" altLang="en-US" sz="2400" dirty="0">
                <a:solidFill>
                  <a:schemeClr val="tx1"/>
                </a:solidFill>
                <a:latin typeface="游ゴシック Medium" panose="020B0500000000000000" pitchFamily="50" charset="-128"/>
                <a:ea typeface="游ゴシック Medium" panose="020B0500000000000000" pitchFamily="50" charset="-128"/>
              </a:rPr>
              <a:t>日以上、</a:t>
            </a:r>
            <a:r>
              <a:rPr lang="en-US" altLang="ja-JP" sz="2400" dirty="0">
                <a:solidFill>
                  <a:schemeClr val="tx1"/>
                </a:solidFill>
                <a:latin typeface="游ゴシック Medium" panose="020B0500000000000000" pitchFamily="50" charset="-128"/>
                <a:ea typeface="游ゴシック Medium" panose="020B0500000000000000" pitchFamily="50" charset="-128"/>
              </a:rPr>
              <a:t>3</a:t>
            </a:r>
            <a:r>
              <a:rPr lang="ja-JP" altLang="en-US" sz="2400" dirty="0">
                <a:solidFill>
                  <a:schemeClr val="tx1"/>
                </a:solidFill>
                <a:latin typeface="游ゴシック Medium" panose="020B0500000000000000" pitchFamily="50" charset="-128"/>
                <a:ea typeface="游ゴシック Medium" panose="020B0500000000000000" pitchFamily="50" charset="-128"/>
              </a:rPr>
              <a:t>ヶ月以上続きます。</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p:txBody>
      </p:sp>
      <p:graphicFrame>
        <p:nvGraphicFramePr>
          <p:cNvPr id="6" name="表 6">
            <a:extLst>
              <a:ext uri="{FF2B5EF4-FFF2-40B4-BE49-F238E27FC236}">
                <a16:creationId xmlns:a16="http://schemas.microsoft.com/office/drawing/2014/main" id="{48C30696-EFB0-4233-B987-48DE45156F42}"/>
              </a:ext>
            </a:extLst>
          </p:cNvPr>
          <p:cNvGraphicFramePr>
            <a:graphicFrameLocks noGrp="1"/>
          </p:cNvGraphicFramePr>
          <p:nvPr>
            <p:extLst>
              <p:ext uri="{D42A27DB-BD31-4B8C-83A1-F6EECF244321}">
                <p14:modId xmlns:p14="http://schemas.microsoft.com/office/powerpoint/2010/main" val="2864672856"/>
              </p:ext>
            </p:extLst>
          </p:nvPr>
        </p:nvGraphicFramePr>
        <p:xfrm>
          <a:off x="1067358" y="2099144"/>
          <a:ext cx="10675365" cy="2082707"/>
        </p:xfrm>
        <a:graphic>
          <a:graphicData uri="http://schemas.openxmlformats.org/drawingml/2006/table">
            <a:tbl>
              <a:tblPr firstRow="1" bandRow="1">
                <a:tableStyleId>{5C22544A-7EE6-4342-B048-85BDC9FD1C3A}</a:tableStyleId>
              </a:tblPr>
              <a:tblGrid>
                <a:gridCol w="3601696">
                  <a:extLst>
                    <a:ext uri="{9D8B030D-6E8A-4147-A177-3AD203B41FA5}">
                      <a16:colId xmlns:a16="http://schemas.microsoft.com/office/drawing/2014/main" val="960318837"/>
                    </a:ext>
                  </a:extLst>
                </a:gridCol>
                <a:gridCol w="7073669">
                  <a:extLst>
                    <a:ext uri="{9D8B030D-6E8A-4147-A177-3AD203B41FA5}">
                      <a16:colId xmlns:a16="http://schemas.microsoft.com/office/drawing/2014/main" val="3364013804"/>
                    </a:ext>
                  </a:extLst>
                </a:gridCol>
              </a:tblGrid>
              <a:tr h="7021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tx1"/>
                          </a:solidFill>
                        </a:rPr>
                        <a:t>入眠困難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0" dirty="0">
                          <a:solidFill>
                            <a:schemeClr val="tx1"/>
                          </a:solidFill>
                          <a:latin typeface="游ゴシック Medium" panose="020B0500000000000000" pitchFamily="50" charset="-128"/>
                          <a:ea typeface="游ゴシック Medium" panose="020B0500000000000000" pitchFamily="50" charset="-128"/>
                        </a:rPr>
                        <a:t>寝付くのに時間がかかります。</a:t>
                      </a:r>
                      <a:endParaRPr lang="en-US" altLang="ja-JP" sz="2400" b="0" dirty="0">
                        <a:solidFill>
                          <a:schemeClr val="tx1"/>
                        </a:solidFill>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2296267"/>
                  </a:ext>
                </a:extLst>
              </a:tr>
              <a:tr h="6902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t>早朝覚醒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0" dirty="0">
                          <a:solidFill>
                            <a:schemeClr val="tx1"/>
                          </a:solidFill>
                          <a:latin typeface="游ゴシック Medium" panose="020B0500000000000000" pitchFamily="50" charset="-128"/>
                          <a:ea typeface="游ゴシック Medium" panose="020B0500000000000000" pitchFamily="50" charset="-128"/>
                        </a:rPr>
                        <a:t>いつもより朝目が早く覚めます。</a:t>
                      </a:r>
                      <a:endParaRPr lang="en-US" altLang="ja-JP" sz="2400" b="0" dirty="0">
                        <a:solidFill>
                          <a:schemeClr val="tx1"/>
                        </a:solidFill>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2450353"/>
                  </a:ext>
                </a:extLst>
              </a:tr>
              <a:tr h="6902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t>中途覚醒、再入眠困難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0" dirty="0">
                          <a:solidFill>
                            <a:schemeClr val="tx1"/>
                          </a:solidFill>
                          <a:latin typeface="游ゴシック Medium" panose="020B0500000000000000" pitchFamily="50" charset="-128"/>
                          <a:ea typeface="游ゴシック Medium" panose="020B0500000000000000" pitchFamily="50" charset="-128"/>
                        </a:rPr>
                        <a:t>途中で目が覚めて、また眠るのが難しい状態です。 </a:t>
                      </a:r>
                      <a:endParaRPr lang="en-US" altLang="ja-JP" sz="2400" b="0" dirty="0">
                        <a:solidFill>
                          <a:schemeClr val="tx1"/>
                        </a:solidFill>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6947256"/>
                  </a:ext>
                </a:extLst>
              </a:tr>
            </a:tbl>
          </a:graphicData>
        </a:graphic>
      </p:graphicFrame>
      <p:pic>
        <p:nvPicPr>
          <p:cNvPr id="5" name="図 4" descr="挿絵, 抽象 が含まれている画像&#10;&#10;自動的に生成された説明">
            <a:extLst>
              <a:ext uri="{FF2B5EF4-FFF2-40B4-BE49-F238E27FC236}">
                <a16:creationId xmlns:a16="http://schemas.microsoft.com/office/drawing/2014/main" id="{A1C849E8-AC06-4251-B51C-1F699A41259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3513"/>
          <a:stretch/>
        </p:blipFill>
        <p:spPr>
          <a:xfrm>
            <a:off x="9130060" y="396186"/>
            <a:ext cx="2650502" cy="2280311"/>
          </a:xfrm>
          <a:prstGeom prst="rect">
            <a:avLst/>
          </a:prstGeom>
        </p:spPr>
      </p:pic>
    </p:spTree>
    <p:extLst>
      <p:ext uri="{BB962C8B-B14F-4D97-AF65-F5344CB8AC3E}">
        <p14:creationId xmlns:p14="http://schemas.microsoft.com/office/powerpoint/2010/main" val="1282481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BE687644-4E2A-41CE-B0A4-960C585EE11C}"/>
              </a:ext>
            </a:extLst>
          </p:cNvPr>
          <p:cNvSpPr>
            <a:spLocks noGrp="1" noChangeArrowheads="1"/>
          </p:cNvSpPr>
          <p:nvPr>
            <p:ph type="title"/>
          </p:nvPr>
        </p:nvSpPr>
        <p:spPr>
          <a:xfrm>
            <a:off x="1067358" y="542281"/>
            <a:ext cx="7991475" cy="792163"/>
          </a:xfrm>
        </p:spPr>
        <p:txBody>
          <a:bodyPr>
            <a:normAutofit/>
          </a:bodyPr>
          <a:lstStyle/>
          <a:p>
            <a:pPr eaLnBrk="1" hangingPunct="1">
              <a:defRPr/>
            </a:pPr>
            <a:r>
              <a:rPr lang="ja-JP" altLang="en-US" sz="3600" b="1" dirty="0">
                <a:latin typeface="+mn-ea"/>
                <a:ea typeface="+mn-ea"/>
              </a:rPr>
              <a:t>②うつ病とは</a:t>
            </a:r>
          </a:p>
        </p:txBody>
      </p:sp>
      <p:sp>
        <p:nvSpPr>
          <p:cNvPr id="20" name="角丸四角形 5">
            <a:extLst>
              <a:ext uri="{FF2B5EF4-FFF2-40B4-BE49-F238E27FC236}">
                <a16:creationId xmlns:a16="http://schemas.microsoft.com/office/drawing/2014/main" id="{772A8A7F-4B9D-4625-B49B-1B0CDD16D7AA}"/>
              </a:ext>
            </a:extLst>
          </p:cNvPr>
          <p:cNvSpPr/>
          <p:nvPr/>
        </p:nvSpPr>
        <p:spPr>
          <a:xfrm>
            <a:off x="1067358" y="5363677"/>
            <a:ext cx="10149990" cy="1098137"/>
          </a:xfrm>
          <a:prstGeom prst="roundRect">
            <a:avLst/>
          </a:prstGeom>
          <a:gradFill flip="none" rotWithShape="1">
            <a:gsLst>
              <a:gs pos="3000">
                <a:schemeClr val="tx2">
                  <a:lumMod val="20000"/>
                  <a:lumOff val="80000"/>
                </a:schemeClr>
              </a:gs>
              <a:gs pos="99000">
                <a:srgbClr val="FFFFFF"/>
              </a:gs>
            </a:gsLst>
            <a:lin ang="1008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latin typeface="游ゴシック Medium" panose="020B0500000000000000" pitchFamily="50" charset="-128"/>
                <a:ea typeface="游ゴシック Medium" panose="020B0500000000000000" pitchFamily="50" charset="-128"/>
              </a:rPr>
              <a:t>迷惑をかけている、と思ったり自分を責める気持ちなどと関連して</a:t>
            </a:r>
            <a:endParaRPr kumimoji="1" lang="en-US" altLang="ja-JP" sz="2400" dirty="0">
              <a:solidFill>
                <a:schemeClr val="tx1"/>
              </a:solidFill>
              <a:latin typeface="游ゴシック Medium" panose="020B0500000000000000" pitchFamily="50" charset="-128"/>
              <a:ea typeface="游ゴシック Medium" panose="020B0500000000000000" pitchFamily="50" charset="-128"/>
            </a:endParaRPr>
          </a:p>
          <a:p>
            <a:pPr algn="ctr"/>
            <a:r>
              <a:rPr kumimoji="1" lang="ja-JP" altLang="en-US" sz="2400" dirty="0">
                <a:solidFill>
                  <a:schemeClr val="tx1"/>
                </a:solidFill>
                <a:latin typeface="游ゴシック Medium" panose="020B0500000000000000" pitchFamily="50" charset="-128"/>
                <a:ea typeface="游ゴシック Medium" panose="020B0500000000000000" pitchFamily="50" charset="-128"/>
              </a:rPr>
              <a:t>死にたいという気持ちが出現する場合があります。</a:t>
            </a:r>
          </a:p>
        </p:txBody>
      </p:sp>
      <p:graphicFrame>
        <p:nvGraphicFramePr>
          <p:cNvPr id="22" name="表 6">
            <a:extLst>
              <a:ext uri="{FF2B5EF4-FFF2-40B4-BE49-F238E27FC236}">
                <a16:creationId xmlns:a16="http://schemas.microsoft.com/office/drawing/2014/main" id="{111FA35A-0287-41CF-B6FE-8A1196B192FA}"/>
              </a:ext>
            </a:extLst>
          </p:cNvPr>
          <p:cNvGraphicFramePr>
            <a:graphicFrameLocks noGrp="1"/>
          </p:cNvGraphicFramePr>
          <p:nvPr>
            <p:extLst>
              <p:ext uri="{D42A27DB-BD31-4B8C-83A1-F6EECF244321}">
                <p14:modId xmlns:p14="http://schemas.microsoft.com/office/powerpoint/2010/main" val="4193028290"/>
              </p:ext>
            </p:extLst>
          </p:nvPr>
        </p:nvGraphicFramePr>
        <p:xfrm>
          <a:off x="923363" y="1568050"/>
          <a:ext cx="10675365" cy="2468880"/>
        </p:xfrm>
        <a:graphic>
          <a:graphicData uri="http://schemas.openxmlformats.org/drawingml/2006/table">
            <a:tbl>
              <a:tblPr firstRow="1" bandRow="1">
                <a:tableStyleId>{5C22544A-7EE6-4342-B048-85BDC9FD1C3A}</a:tableStyleId>
              </a:tblPr>
              <a:tblGrid>
                <a:gridCol w="3601696">
                  <a:extLst>
                    <a:ext uri="{9D8B030D-6E8A-4147-A177-3AD203B41FA5}">
                      <a16:colId xmlns:a16="http://schemas.microsoft.com/office/drawing/2014/main" val="960318837"/>
                    </a:ext>
                  </a:extLst>
                </a:gridCol>
                <a:gridCol w="7073669">
                  <a:extLst>
                    <a:ext uri="{9D8B030D-6E8A-4147-A177-3AD203B41FA5}">
                      <a16:colId xmlns:a16="http://schemas.microsoft.com/office/drawing/2014/main" val="3364013804"/>
                    </a:ext>
                  </a:extLst>
                </a:gridCol>
              </a:tblGrid>
              <a:tr h="690267">
                <a:tc>
                  <a:txBody>
                    <a:bodyPr/>
                    <a:lstStyle/>
                    <a:p>
                      <a:pPr algn="ctr"/>
                      <a:r>
                        <a:rPr lang="ja-JP" altLang="en-US" sz="2400" b="1" dirty="0">
                          <a:solidFill>
                            <a:schemeClr val="tx1"/>
                          </a:solidFill>
                        </a:rPr>
                        <a:t>抑うつ気分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buClr>
                          <a:schemeClr val="accent5">
                            <a:lumMod val="60000"/>
                            <a:lumOff val="40000"/>
                          </a:schemeClr>
                        </a:buClr>
                        <a:buSzPct val="80000"/>
                      </a:pPr>
                      <a:r>
                        <a:rPr lang="ja-JP" altLang="en-US" sz="2400" b="0" dirty="0">
                          <a:solidFill>
                            <a:schemeClr val="tx1"/>
                          </a:solidFill>
                          <a:latin typeface="游ゴシック Medium" panose="020B0500000000000000" pitchFamily="50" charset="-128"/>
                          <a:ea typeface="游ゴシック Medium" panose="020B0500000000000000" pitchFamily="50" charset="-128"/>
                        </a:rPr>
                        <a:t>気が滅入る、気分が滅入る、希望が持てない、</a:t>
                      </a:r>
                      <a:br>
                        <a:rPr lang="en-US" altLang="ja-JP" sz="2400" b="0" dirty="0">
                          <a:solidFill>
                            <a:schemeClr val="tx1"/>
                          </a:solidFill>
                          <a:latin typeface="游ゴシック Medium" panose="020B0500000000000000" pitchFamily="50" charset="-128"/>
                          <a:ea typeface="游ゴシック Medium" panose="020B0500000000000000" pitchFamily="50" charset="-128"/>
                        </a:rPr>
                      </a:br>
                      <a:r>
                        <a:rPr lang="ja-JP" altLang="en-US" sz="2400" b="0" dirty="0">
                          <a:solidFill>
                            <a:schemeClr val="tx1"/>
                          </a:solidFill>
                          <a:latin typeface="游ゴシック Medium" panose="020B0500000000000000" pitchFamily="50" charset="-128"/>
                          <a:ea typeface="游ゴシック Medium" panose="020B0500000000000000" pitchFamily="50" charset="-128"/>
                        </a:rPr>
                        <a:t>といった言葉で表現される、気分の落ち込みです。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2296267"/>
                  </a:ext>
                </a:extLst>
              </a:tr>
              <a:tr h="690267">
                <a:tc>
                  <a:txBody>
                    <a:bodyPr/>
                    <a:lstStyle/>
                    <a:p>
                      <a:pPr algn="ctr"/>
                      <a:r>
                        <a:rPr lang="ja-JP" altLang="en-US" sz="2400" b="1" dirty="0"/>
                        <a:t>興味･関心や喜びの喪失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buClr>
                          <a:schemeClr val="accent5">
                            <a:lumMod val="60000"/>
                            <a:lumOff val="40000"/>
                          </a:schemeClr>
                        </a:buClr>
                        <a:buSzPct val="80000"/>
                      </a:pPr>
                      <a:r>
                        <a:rPr lang="ja-JP" altLang="en-US" sz="2400" b="0" dirty="0">
                          <a:solidFill>
                            <a:schemeClr val="tx1"/>
                          </a:solidFill>
                          <a:latin typeface="游ゴシック Medium" panose="020B0500000000000000" pitchFamily="50" charset="-128"/>
                          <a:ea typeface="游ゴシック Medium" panose="020B0500000000000000" pitchFamily="50" charset="-128"/>
                        </a:rPr>
                        <a:t>今までは楽しめていたことに楽しめず、周囲の</a:t>
                      </a:r>
                      <a:br>
                        <a:rPr lang="en-US" altLang="ja-JP" sz="2400" b="0" dirty="0">
                          <a:solidFill>
                            <a:schemeClr val="tx1"/>
                          </a:solidFill>
                          <a:latin typeface="游ゴシック Medium" panose="020B0500000000000000" pitchFamily="50" charset="-128"/>
                          <a:ea typeface="游ゴシック Medium" panose="020B0500000000000000" pitchFamily="50" charset="-128"/>
                        </a:rPr>
                      </a:br>
                      <a:r>
                        <a:rPr lang="ja-JP" altLang="en-US" sz="2400" b="0" dirty="0">
                          <a:solidFill>
                            <a:schemeClr val="tx1"/>
                          </a:solidFill>
                          <a:latin typeface="游ゴシック Medium" panose="020B0500000000000000" pitchFamily="50" charset="-128"/>
                          <a:ea typeface="游ゴシック Medium" panose="020B0500000000000000" pitchFamily="50" charset="-128"/>
                        </a:rPr>
                        <a:t>ことに興味が持てなくなります。 </a:t>
                      </a:r>
                      <a:endParaRPr lang="en-US" altLang="ja-JP" sz="2400" b="0" dirty="0">
                        <a:solidFill>
                          <a:schemeClr val="tx1"/>
                        </a:solidFill>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2450353"/>
                  </a:ext>
                </a:extLst>
              </a:tr>
              <a:tr h="690267">
                <a:tc>
                  <a:txBody>
                    <a:bodyPr/>
                    <a:lstStyle/>
                    <a:p>
                      <a:pPr algn="ctr"/>
                      <a:r>
                        <a:rPr lang="ja-JP" altLang="en-US" sz="2400" b="1" dirty="0">
                          <a:latin typeface="+mn-ea"/>
                        </a:rPr>
                        <a:t>ほかの症状</a:t>
                      </a:r>
                      <a:endParaRPr lang="ja-JP" alt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lnSpc>
                          <a:spcPct val="100000"/>
                        </a:lnSpc>
                        <a:buClr>
                          <a:schemeClr val="accent5">
                            <a:lumMod val="60000"/>
                            <a:lumOff val="40000"/>
                          </a:schemeClr>
                        </a:buClr>
                        <a:buSzPct val="80000"/>
                      </a:pPr>
                      <a:r>
                        <a:rPr lang="ja-JP" altLang="en-US" sz="2400" b="0" dirty="0">
                          <a:solidFill>
                            <a:schemeClr val="tx1"/>
                          </a:solidFill>
                          <a:latin typeface="游ゴシック Medium" panose="020B0500000000000000" pitchFamily="50" charset="-128"/>
                          <a:ea typeface="游ゴシック Medium" panose="020B0500000000000000" pitchFamily="50" charset="-128"/>
                        </a:rPr>
                        <a:t>不眠症や食欲の低下、落ち着きのなさ、自分を</a:t>
                      </a:r>
                      <a:br>
                        <a:rPr lang="en-US" altLang="ja-JP" sz="2400" b="0" dirty="0">
                          <a:solidFill>
                            <a:schemeClr val="tx1"/>
                          </a:solidFill>
                          <a:latin typeface="游ゴシック Medium" panose="020B0500000000000000" pitchFamily="50" charset="-128"/>
                          <a:ea typeface="游ゴシック Medium" panose="020B0500000000000000" pitchFamily="50" charset="-128"/>
                        </a:rPr>
                      </a:br>
                      <a:r>
                        <a:rPr lang="ja-JP" altLang="en-US" sz="2400" b="0" dirty="0">
                          <a:solidFill>
                            <a:schemeClr val="tx1"/>
                          </a:solidFill>
                          <a:latin typeface="游ゴシック Medium" panose="020B0500000000000000" pitchFamily="50" charset="-128"/>
                          <a:ea typeface="游ゴシック Medium" panose="020B0500000000000000" pitchFamily="50" charset="-128"/>
                        </a:rPr>
                        <a:t>責める気持ち、会話の減少などが出現します。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6947256"/>
                  </a:ext>
                </a:extLst>
              </a:tr>
            </a:tbl>
          </a:graphicData>
        </a:graphic>
      </p:graphicFrame>
      <p:sp>
        <p:nvSpPr>
          <p:cNvPr id="24" name="テキスト ボックス 23">
            <a:extLst>
              <a:ext uri="{FF2B5EF4-FFF2-40B4-BE49-F238E27FC236}">
                <a16:creationId xmlns:a16="http://schemas.microsoft.com/office/drawing/2014/main" id="{A43CC2E2-2595-4E53-BA86-153297ACDBF1}"/>
              </a:ext>
            </a:extLst>
          </p:cNvPr>
          <p:cNvSpPr txBox="1"/>
          <p:nvPr/>
        </p:nvSpPr>
        <p:spPr>
          <a:xfrm>
            <a:off x="923363" y="4504142"/>
            <a:ext cx="10016414" cy="461665"/>
          </a:xfrm>
          <a:prstGeom prst="rect">
            <a:avLst/>
          </a:prstGeom>
          <a:noFill/>
        </p:spPr>
        <p:txBody>
          <a:bodyPr wrap="square">
            <a:spAutoFit/>
          </a:bodyPr>
          <a:lstStyle/>
          <a:p>
            <a:pPr marL="285750" indent="-285750">
              <a:lnSpc>
                <a:spcPct val="100000"/>
              </a:lnSpc>
              <a:buClr>
                <a:schemeClr val="accent5">
                  <a:lumMod val="60000"/>
                  <a:lumOff val="40000"/>
                </a:schemeClr>
              </a:buClr>
              <a:buSzPct val="80000"/>
              <a:buFont typeface="Wingdings" panose="05000000000000000000" pitchFamily="2" charset="2"/>
              <a:buChar char="l"/>
            </a:pPr>
            <a:r>
              <a:rPr lang="ja-JP" altLang="en-US" sz="2400" dirty="0">
                <a:solidFill>
                  <a:schemeClr val="tx1"/>
                </a:solidFill>
                <a:latin typeface="游ゴシック Medium" panose="020B0500000000000000" pitchFamily="50" charset="-128"/>
                <a:ea typeface="游ゴシック Medium" panose="020B0500000000000000" pitchFamily="50" charset="-128"/>
              </a:rPr>
              <a:t>上記のうつの症状が、ほぼ毎日、２週間以上続きます。</a:t>
            </a:r>
          </a:p>
        </p:txBody>
      </p:sp>
    </p:spTree>
    <p:extLst>
      <p:ext uri="{BB962C8B-B14F-4D97-AF65-F5344CB8AC3E}">
        <p14:creationId xmlns:p14="http://schemas.microsoft.com/office/powerpoint/2010/main" val="34423317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2643</Words>
  <Application>Microsoft Office PowerPoint</Application>
  <PresentationFormat>ワイド画面</PresentationFormat>
  <Paragraphs>254</Paragraphs>
  <Slides>23</Slides>
  <Notes>15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23</vt:i4>
      </vt:variant>
    </vt:vector>
  </HeadingPairs>
  <TitlesOfParts>
    <vt:vector size="34" baseType="lpstr">
      <vt:lpstr>HGｺﾞｼｯｸE</vt:lpstr>
      <vt:lpstr>HG丸ｺﾞｼｯｸM-PRO</vt:lpstr>
      <vt:lpstr>游ゴシック</vt:lpstr>
      <vt:lpstr>游ゴシック Light</vt:lpstr>
      <vt:lpstr>游ゴシック Medium</vt:lpstr>
      <vt:lpstr>Arial</vt:lpstr>
      <vt:lpstr>Garamond</vt:lpstr>
      <vt:lpstr>Times</vt:lpstr>
      <vt:lpstr>Times New Roman</vt:lpstr>
      <vt:lpstr>Wingdings</vt:lpstr>
      <vt:lpstr>Office テーマ</vt:lpstr>
      <vt:lpstr>本資材の使い方</vt:lpstr>
      <vt:lpstr>大学生の メンタルヘルスについて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①不眠症とは</vt:lpstr>
      <vt:lpstr>②うつ病とは</vt:lpstr>
      <vt:lpstr>③適応障害とは</vt:lpstr>
      <vt:lpstr>④統合失調症とは</vt:lpstr>
      <vt:lpstr>⑤不安症とは</vt:lpstr>
      <vt:lpstr>⑥摂食障害とは</vt:lpstr>
      <vt:lpstr>⑦発達障害とは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ご家族ができること</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本資材の使い方</dc:title>
  <dc:creator>全国大学メンタルヘルス学会「大学生の自殺予防プログラム全国開発」研究班</dc:creator>
  <cp:lastModifiedBy>髙橋　あすみ</cp:lastModifiedBy>
  <cp:revision>30</cp:revision>
  <dcterms:created xsi:type="dcterms:W3CDTF">2020-12-04T09:20:45Z</dcterms:created>
  <dcterms:modified xsi:type="dcterms:W3CDTF">2020-12-18T08:20:04Z</dcterms:modified>
</cp:coreProperties>
</file>